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ink/ink3.xml" ContentType="application/inkml+xml"/>
  <Override PartName="/ppt/ink/ink4.xml" ContentType="application/inkml+xml"/>
  <Override PartName="/ppt/notesSlides/notesSlide3.xml" ContentType="application/vnd.openxmlformats-officedocument.presentationml.notesSlide+xml"/>
  <Override PartName="/ppt/ink/ink5.xml" ContentType="application/inkml+xml"/>
  <Override PartName="/ppt/ink/ink6.xml" ContentType="application/inkml+xml"/>
  <Override PartName="/ppt/notesSlides/notesSlide4.xml" ContentType="application/vnd.openxmlformats-officedocument.presentationml.notesSlide+xml"/>
  <Override PartName="/ppt/ink/ink7.xml" ContentType="application/inkml+xml"/>
  <Override PartName="/ppt/ink/ink8.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256" r:id="rId2"/>
    <p:sldId id="403" r:id="rId3"/>
    <p:sldId id="401" r:id="rId4"/>
    <p:sldId id="402" r:id="rId5"/>
    <p:sldId id="404" r:id="rId6"/>
    <p:sldId id="408" r:id="rId7"/>
    <p:sldId id="399" r:id="rId8"/>
    <p:sldId id="405" r:id="rId9"/>
    <p:sldId id="415" r:id="rId10"/>
    <p:sldId id="416" r:id="rId11"/>
    <p:sldId id="525" r:id="rId12"/>
    <p:sldId id="516" r:id="rId13"/>
    <p:sldId id="522" r:id="rId14"/>
    <p:sldId id="523" r:id="rId15"/>
    <p:sldId id="524" r:id="rId16"/>
    <p:sldId id="441" r:id="rId17"/>
    <p:sldId id="498" r:id="rId18"/>
    <p:sldId id="499" r:id="rId19"/>
    <p:sldId id="484" r:id="rId20"/>
    <p:sldId id="463" r:id="rId21"/>
    <p:sldId id="506" r:id="rId22"/>
    <p:sldId id="507" r:id="rId23"/>
    <p:sldId id="487" r:id="rId24"/>
    <p:sldId id="452" r:id="rId25"/>
    <p:sldId id="496" r:id="rId26"/>
    <p:sldId id="497" r:id="rId27"/>
    <p:sldId id="485" r:id="rId28"/>
    <p:sldId id="515" r:id="rId29"/>
    <p:sldId id="519" r:id="rId30"/>
    <p:sldId id="520" r:id="rId31"/>
    <p:sldId id="521" r:id="rId32"/>
    <p:sldId id="526" r:id="rId33"/>
    <p:sldId id="447" r:id="rId34"/>
    <p:sldId id="494" r:id="rId35"/>
    <p:sldId id="495" r:id="rId36"/>
    <p:sldId id="483" r:id="rId37"/>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D45CC07-9347-8BF6-A69F-586A7B9C821B}" name="david rose" initials="dr" userId="08b2bfe6718b8631" providerId="Windows Live"/>
  <p188:author id="{362D5436-8EA0-9ACF-E9ED-D36D56E466E7}" name="David Rose" initials="DR" userId="S::davdrose@stanford.edu::06536319-a14c-48fe-9f57-ac69a41a436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David Rose" initials="DR"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8FB"/>
          </a:solidFill>
        </a:fill>
      </a:tcStyle>
    </a:wholeTbl>
    <a:band2H>
      <a:tcTxStyle/>
      <a:tcStyle>
        <a:tcBdr/>
        <a:fill>
          <a:solidFill>
            <a:srgbClr val="E8EDFD"/>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DE"/>
          </a:solidFill>
        </a:fill>
      </a:tcStyle>
    </a:wholeTbl>
    <a:band2H>
      <a:tcTxStyle/>
      <a:tcStyle>
        <a:tcBdr/>
        <a:fill>
          <a:solidFill>
            <a:srgbClr val="EBEE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FCD"/>
          </a:solidFill>
        </a:fill>
      </a:tcStyle>
    </a:wholeTbl>
    <a:band2H>
      <a:tcTxStyle/>
      <a:tcStyle>
        <a:tcBdr/>
        <a:fill>
          <a:solidFill>
            <a:srgbClr val="FCFF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102"/>
    <p:restoredTop sz="93876"/>
  </p:normalViewPr>
  <p:slideViewPr>
    <p:cSldViewPr snapToGrid="0" snapToObjects="1">
      <p:cViewPr varScale="1">
        <p:scale>
          <a:sx n="144" d="100"/>
          <a:sy n="144" d="100"/>
        </p:scale>
        <p:origin x="208"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xfrm>
            <a:off x="1143000" y="685800"/>
            <a:ext cx="4572000" cy="3429000"/>
          </a:xfrm>
          <a:prstGeom prst="rect">
            <a:avLst/>
          </a:prstGeom>
        </p:spPr>
        <p:txBody>
          <a:bodyPr/>
          <a:lstStyle/>
          <a:p>
            <a:endParaRPr/>
          </a:p>
        </p:txBody>
      </p:sp>
      <p:sp>
        <p:nvSpPr>
          <p:cNvPr id="294" name="Shape 29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Click when saying see this—it will wiggle</a:t>
            </a:r>
          </a:p>
        </p:txBody>
      </p:sp>
    </p:spTree>
    <p:extLst>
      <p:ext uri="{BB962C8B-B14F-4D97-AF65-F5344CB8AC3E}">
        <p14:creationId xmlns:p14="http://schemas.microsoft.com/office/powerpoint/2010/main" val="1586716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Shape 644"/>
          <p:cNvSpPr>
            <a:spLocks noGrp="1" noRot="1" noChangeAspect="1"/>
          </p:cNvSpPr>
          <p:nvPr>
            <p:ph type="sldImg"/>
          </p:nvPr>
        </p:nvSpPr>
        <p:spPr>
          <a:xfrm>
            <a:off x="381000" y="685800"/>
            <a:ext cx="6096000" cy="3429000"/>
          </a:xfrm>
          <a:prstGeom prst="rect">
            <a:avLst/>
          </a:prstGeom>
        </p:spPr>
        <p:txBody>
          <a:bodyPr/>
          <a:lstStyle/>
          <a:p>
            <a:endParaRPr/>
          </a:p>
        </p:txBody>
      </p:sp>
      <p:sp>
        <p:nvSpPr>
          <p:cNvPr id="645" name="Shape 645"/>
          <p:cNvSpPr>
            <a:spLocks noGrp="1"/>
          </p:cNvSpPr>
          <p:nvPr>
            <p:ph type="body" sz="quarter" idx="1"/>
          </p:nvPr>
        </p:nvSpPr>
        <p:spPr>
          <a:prstGeom prst="rect">
            <a:avLst/>
          </a:prstGeom>
        </p:spPr>
        <p:txBody>
          <a:bodyPr/>
          <a:lstStyle/>
          <a:p>
            <a:r>
              <a:rPr lang="en-US" dirty="0"/>
              <a:t>Click when saying see this—it will wiggle</a:t>
            </a:r>
          </a:p>
        </p:txBody>
      </p:sp>
    </p:spTree>
    <p:extLst>
      <p:ext uri="{BB962C8B-B14F-4D97-AF65-F5344CB8AC3E}">
        <p14:creationId xmlns:p14="http://schemas.microsoft.com/office/powerpoint/2010/main" val="3498471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Shape 644"/>
          <p:cNvSpPr>
            <a:spLocks noGrp="1" noRot="1" noChangeAspect="1"/>
          </p:cNvSpPr>
          <p:nvPr>
            <p:ph type="sldImg"/>
          </p:nvPr>
        </p:nvSpPr>
        <p:spPr>
          <a:xfrm>
            <a:off x="381000" y="685800"/>
            <a:ext cx="6096000" cy="3429000"/>
          </a:xfrm>
          <a:prstGeom prst="rect">
            <a:avLst/>
          </a:prstGeom>
        </p:spPr>
        <p:txBody>
          <a:bodyPr/>
          <a:lstStyle/>
          <a:p>
            <a:endParaRPr/>
          </a:p>
        </p:txBody>
      </p:sp>
      <p:sp>
        <p:nvSpPr>
          <p:cNvPr id="645" name="Shape 645"/>
          <p:cNvSpPr>
            <a:spLocks noGrp="1"/>
          </p:cNvSpPr>
          <p:nvPr>
            <p:ph type="body" sz="quarter" idx="1"/>
          </p:nvPr>
        </p:nvSpPr>
        <p:spPr>
          <a:prstGeom prst="rect">
            <a:avLst/>
          </a:prstGeom>
        </p:spPr>
        <p:txBody>
          <a:bodyPr/>
          <a:lstStyle/>
          <a:p>
            <a:r>
              <a:rPr lang="en-US" dirty="0"/>
              <a:t>Click when saying see this—it will wiggle</a:t>
            </a:r>
          </a:p>
        </p:txBody>
      </p:sp>
    </p:spTree>
    <p:extLst>
      <p:ext uri="{BB962C8B-B14F-4D97-AF65-F5344CB8AC3E}">
        <p14:creationId xmlns:p14="http://schemas.microsoft.com/office/powerpoint/2010/main" val="266775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Shape 644"/>
          <p:cNvSpPr>
            <a:spLocks noGrp="1" noRot="1" noChangeAspect="1"/>
          </p:cNvSpPr>
          <p:nvPr>
            <p:ph type="sldImg"/>
          </p:nvPr>
        </p:nvSpPr>
        <p:spPr>
          <a:xfrm>
            <a:off x="381000" y="685800"/>
            <a:ext cx="6096000" cy="3429000"/>
          </a:xfrm>
          <a:prstGeom prst="rect">
            <a:avLst/>
          </a:prstGeom>
        </p:spPr>
        <p:txBody>
          <a:bodyPr/>
          <a:lstStyle/>
          <a:p>
            <a:endParaRPr/>
          </a:p>
        </p:txBody>
      </p:sp>
      <p:sp>
        <p:nvSpPr>
          <p:cNvPr id="645" name="Shape 645"/>
          <p:cNvSpPr>
            <a:spLocks noGrp="1"/>
          </p:cNvSpPr>
          <p:nvPr>
            <p:ph type="body" sz="quarter" idx="1"/>
          </p:nvPr>
        </p:nvSpPr>
        <p:spPr>
          <a:prstGeom prst="rect">
            <a:avLst/>
          </a:prstGeom>
        </p:spPr>
        <p:txBody>
          <a:bodyPr/>
          <a:lstStyle/>
          <a:p>
            <a:pPr>
              <a:defRPr sz="1100" b="1"/>
            </a:pPr>
            <a:r>
              <a:rPr dirty="0"/>
              <a:t>Question</a:t>
            </a:r>
            <a:r>
              <a:rPr b="0" dirty="0"/>
              <a:t>: See this </a:t>
            </a:r>
            <a:r>
              <a:rPr lang="en-US" b="0" dirty="0" err="1"/>
              <a:t>wubble</a:t>
            </a:r>
            <a:r>
              <a:rPr b="0" dirty="0"/>
              <a:t> (click)? Can you find another </a:t>
            </a:r>
            <a:r>
              <a:rPr lang="en-US" b="0" dirty="0" err="1"/>
              <a:t>wubble</a:t>
            </a:r>
            <a:r>
              <a:rPr b="0" dirty="0"/>
              <a:t>? Is it this one on top (click) or this one on bottom (click)?</a:t>
            </a:r>
          </a:p>
        </p:txBody>
      </p:sp>
    </p:spTree>
    <p:extLst>
      <p:ext uri="{BB962C8B-B14F-4D97-AF65-F5344CB8AC3E}">
        <p14:creationId xmlns:p14="http://schemas.microsoft.com/office/powerpoint/2010/main" val="964252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Shape 612"/>
          <p:cNvSpPr>
            <a:spLocks noGrp="1" noRot="1" noChangeAspect="1"/>
          </p:cNvSpPr>
          <p:nvPr>
            <p:ph type="sldImg"/>
          </p:nvPr>
        </p:nvSpPr>
        <p:spPr>
          <a:xfrm>
            <a:off x="381000" y="685800"/>
            <a:ext cx="6096000" cy="3429000"/>
          </a:xfrm>
          <a:prstGeom prst="rect">
            <a:avLst/>
          </a:prstGeom>
        </p:spPr>
        <p:txBody>
          <a:bodyPr/>
          <a:lstStyle/>
          <a:p>
            <a:endParaRPr/>
          </a:p>
        </p:txBody>
      </p:sp>
      <p:sp>
        <p:nvSpPr>
          <p:cNvPr id="613" name="Shape 613"/>
          <p:cNvSpPr>
            <a:spLocks noGrp="1"/>
          </p:cNvSpPr>
          <p:nvPr>
            <p:ph type="body" sz="quarter" idx="1"/>
          </p:nvPr>
        </p:nvSpPr>
        <p:spPr>
          <a:prstGeom prst="rect">
            <a:avLst/>
          </a:prstGeom>
        </p:spPr>
        <p:txBody>
          <a:bodyPr/>
          <a:lstStyle>
            <a:lvl1pPr marL="457200" indent="-298450">
              <a:buClr>
                <a:srgbClr val="000000"/>
              </a:buClr>
              <a:buSzPts val="1100"/>
              <a:buFont typeface="Arial"/>
              <a:buChar char="●"/>
              <a:defRPr sz="1100"/>
            </a:lvl1pPr>
          </a:lstStyle>
          <a:p>
            <a:r>
              <a:rPr dirty="0"/>
              <a:t>Question: See this </a:t>
            </a:r>
            <a:r>
              <a:rPr lang="en-US"/>
              <a:t>hudi</a:t>
            </a:r>
            <a:r>
              <a:t> (click)?  </a:t>
            </a:r>
            <a:r>
              <a:rPr dirty="0"/>
              <a:t>Can you find another </a:t>
            </a:r>
            <a:r>
              <a:rPr dirty="0" err="1"/>
              <a:t>mupa</a:t>
            </a:r>
            <a:r>
              <a:rPr dirty="0"/>
              <a:t>? Is it this one on top (click) or this one on bottom (click)?</a:t>
            </a:r>
          </a:p>
        </p:txBody>
      </p:sp>
    </p:spTree>
    <p:extLst>
      <p:ext uri="{BB962C8B-B14F-4D97-AF65-F5344CB8AC3E}">
        <p14:creationId xmlns:p14="http://schemas.microsoft.com/office/powerpoint/2010/main" val="27662165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Shape 612"/>
          <p:cNvSpPr>
            <a:spLocks noGrp="1" noRot="1" noChangeAspect="1"/>
          </p:cNvSpPr>
          <p:nvPr>
            <p:ph type="sldImg"/>
          </p:nvPr>
        </p:nvSpPr>
        <p:spPr>
          <a:xfrm>
            <a:off x="381000" y="685800"/>
            <a:ext cx="6096000" cy="3429000"/>
          </a:xfrm>
          <a:prstGeom prst="rect">
            <a:avLst/>
          </a:prstGeom>
        </p:spPr>
        <p:txBody>
          <a:bodyPr/>
          <a:lstStyle/>
          <a:p>
            <a:endParaRPr/>
          </a:p>
        </p:txBody>
      </p:sp>
      <p:sp>
        <p:nvSpPr>
          <p:cNvPr id="613" name="Shape 613"/>
          <p:cNvSpPr>
            <a:spLocks noGrp="1"/>
          </p:cNvSpPr>
          <p:nvPr>
            <p:ph type="body" sz="quarter" idx="1"/>
          </p:nvPr>
        </p:nvSpPr>
        <p:spPr>
          <a:prstGeom prst="rect">
            <a:avLst/>
          </a:prstGeom>
        </p:spPr>
        <p:txBody>
          <a:bodyPr/>
          <a:lstStyle>
            <a:lvl1pPr marL="457200" indent="-298450">
              <a:buClr>
                <a:srgbClr val="000000"/>
              </a:buClr>
              <a:buSzPts val="1100"/>
              <a:buFont typeface="Arial"/>
              <a:buChar char="●"/>
              <a:defRPr sz="1100"/>
            </a:lvl1pPr>
          </a:lstStyle>
          <a:p>
            <a:r>
              <a:t>Question: See this mupa (click)?  Can you find another mupa? Is it this one on top (click) or this one on bottom (click)?</a:t>
            </a:r>
          </a:p>
        </p:txBody>
      </p:sp>
    </p:spTree>
    <p:extLst>
      <p:ext uri="{BB962C8B-B14F-4D97-AF65-F5344CB8AC3E}">
        <p14:creationId xmlns:p14="http://schemas.microsoft.com/office/powerpoint/2010/main" val="3401873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Shape 612"/>
          <p:cNvSpPr>
            <a:spLocks noGrp="1" noRot="1" noChangeAspect="1"/>
          </p:cNvSpPr>
          <p:nvPr>
            <p:ph type="sldImg"/>
          </p:nvPr>
        </p:nvSpPr>
        <p:spPr>
          <a:xfrm>
            <a:off x="381000" y="685800"/>
            <a:ext cx="6096000" cy="3429000"/>
          </a:xfrm>
          <a:prstGeom prst="rect">
            <a:avLst/>
          </a:prstGeom>
        </p:spPr>
        <p:txBody>
          <a:bodyPr/>
          <a:lstStyle/>
          <a:p>
            <a:endParaRPr/>
          </a:p>
        </p:txBody>
      </p:sp>
      <p:sp>
        <p:nvSpPr>
          <p:cNvPr id="613" name="Shape 613"/>
          <p:cNvSpPr>
            <a:spLocks noGrp="1"/>
          </p:cNvSpPr>
          <p:nvPr>
            <p:ph type="body" sz="quarter" idx="1"/>
          </p:nvPr>
        </p:nvSpPr>
        <p:spPr>
          <a:prstGeom prst="rect">
            <a:avLst/>
          </a:prstGeom>
        </p:spPr>
        <p:txBody>
          <a:bodyPr/>
          <a:lstStyle>
            <a:lvl1pPr marL="457200" indent="-298450">
              <a:buClr>
                <a:srgbClr val="000000"/>
              </a:buClr>
              <a:buSzPts val="1100"/>
              <a:buFont typeface="Arial"/>
              <a:buChar char="●"/>
              <a:defRPr sz="1100"/>
            </a:lvl1pPr>
          </a:lstStyle>
          <a:p>
            <a:r>
              <a:t>Question: See this mupa (click)?  Can you find another mupa? Is it this one on top (click) or this one on bottom (click)?</a:t>
            </a:r>
          </a:p>
        </p:txBody>
      </p:sp>
    </p:spTree>
    <p:extLst>
      <p:ext uri="{BB962C8B-B14F-4D97-AF65-F5344CB8AC3E}">
        <p14:creationId xmlns:p14="http://schemas.microsoft.com/office/powerpoint/2010/main" val="30808686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Shape 612"/>
          <p:cNvSpPr>
            <a:spLocks noGrp="1" noRot="1" noChangeAspect="1"/>
          </p:cNvSpPr>
          <p:nvPr>
            <p:ph type="sldImg"/>
          </p:nvPr>
        </p:nvSpPr>
        <p:spPr>
          <a:xfrm>
            <a:off x="381000" y="685800"/>
            <a:ext cx="6096000" cy="3429000"/>
          </a:xfrm>
          <a:prstGeom prst="rect">
            <a:avLst/>
          </a:prstGeom>
        </p:spPr>
        <p:txBody>
          <a:bodyPr/>
          <a:lstStyle/>
          <a:p>
            <a:endParaRPr/>
          </a:p>
        </p:txBody>
      </p:sp>
      <p:sp>
        <p:nvSpPr>
          <p:cNvPr id="613" name="Shape 613"/>
          <p:cNvSpPr>
            <a:spLocks noGrp="1"/>
          </p:cNvSpPr>
          <p:nvPr>
            <p:ph type="body" sz="quarter" idx="1"/>
          </p:nvPr>
        </p:nvSpPr>
        <p:spPr>
          <a:prstGeom prst="rect">
            <a:avLst/>
          </a:prstGeom>
        </p:spPr>
        <p:txBody>
          <a:bodyPr/>
          <a:lstStyle>
            <a:lvl1pPr marL="457200" indent="-298450">
              <a:buClr>
                <a:srgbClr val="000000"/>
              </a:buClr>
              <a:buSzPts val="1100"/>
              <a:buFont typeface="Arial"/>
              <a:buChar char="●"/>
              <a:defRPr sz="1100"/>
            </a:lvl1pPr>
          </a:lstStyle>
          <a:p>
            <a:r>
              <a:t>Question: See this mupa (click)?  Can you find another mupa? Is it this one on top (click) or this one on bottom (click)?</a:t>
            </a:r>
          </a:p>
        </p:txBody>
      </p:sp>
    </p:spTree>
    <p:extLst>
      <p:ext uri="{BB962C8B-B14F-4D97-AF65-F5344CB8AC3E}">
        <p14:creationId xmlns:p14="http://schemas.microsoft.com/office/powerpoint/2010/main" val="37999667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 name="Shape 905"/>
          <p:cNvSpPr>
            <a:spLocks noGrp="1" noRot="1" noChangeAspect="1"/>
          </p:cNvSpPr>
          <p:nvPr>
            <p:ph type="sldImg"/>
          </p:nvPr>
        </p:nvSpPr>
        <p:spPr>
          <a:xfrm>
            <a:off x="381000" y="685800"/>
            <a:ext cx="6096000" cy="3429000"/>
          </a:xfrm>
          <a:prstGeom prst="rect">
            <a:avLst/>
          </a:prstGeom>
        </p:spPr>
        <p:txBody>
          <a:bodyPr/>
          <a:lstStyle/>
          <a:p>
            <a:endParaRPr/>
          </a:p>
        </p:txBody>
      </p:sp>
      <p:sp>
        <p:nvSpPr>
          <p:cNvPr id="906" name="Shape 906"/>
          <p:cNvSpPr>
            <a:spLocks noGrp="1"/>
          </p:cNvSpPr>
          <p:nvPr>
            <p:ph type="body" sz="quarter" idx="1"/>
          </p:nvPr>
        </p:nvSpPr>
        <p:spPr>
          <a:prstGeom prst="rect">
            <a:avLst/>
          </a:prstGeom>
        </p:spPr>
        <p:txBody>
          <a:bodyPr/>
          <a:lstStyle/>
          <a:p>
            <a:pPr>
              <a:defRPr sz="1100" b="1"/>
            </a:pPr>
            <a:r>
              <a:rPr dirty="0"/>
              <a:t>Question</a:t>
            </a:r>
            <a:r>
              <a:rPr b="0" dirty="0"/>
              <a:t>: See this </a:t>
            </a:r>
            <a:r>
              <a:rPr lang="en-US" b="0" dirty="0" err="1"/>
              <a:t>miko</a:t>
            </a:r>
            <a:r>
              <a:rPr lang="en-US" b="0" dirty="0"/>
              <a:t> </a:t>
            </a:r>
            <a:r>
              <a:rPr b="0" dirty="0"/>
              <a:t>(click)? Can you find another </a:t>
            </a:r>
            <a:r>
              <a:rPr b="0" dirty="0" err="1"/>
              <a:t>m</a:t>
            </a:r>
            <a:r>
              <a:rPr lang="en-US" b="0" dirty="0" err="1"/>
              <a:t>iko</a:t>
            </a:r>
            <a:r>
              <a:rPr b="0" dirty="0"/>
              <a:t>? Is it this one on top (click) or this one on bottom (click)?</a:t>
            </a:r>
          </a:p>
        </p:txBody>
      </p:sp>
    </p:spTree>
    <p:extLst>
      <p:ext uri="{BB962C8B-B14F-4D97-AF65-F5344CB8AC3E}">
        <p14:creationId xmlns:p14="http://schemas.microsoft.com/office/powerpoint/2010/main" val="3795706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 name="Shape 905"/>
          <p:cNvSpPr>
            <a:spLocks noGrp="1" noRot="1" noChangeAspect="1"/>
          </p:cNvSpPr>
          <p:nvPr>
            <p:ph type="sldImg"/>
          </p:nvPr>
        </p:nvSpPr>
        <p:spPr>
          <a:xfrm>
            <a:off x="381000" y="685800"/>
            <a:ext cx="6096000" cy="3429000"/>
          </a:xfrm>
          <a:prstGeom prst="rect">
            <a:avLst/>
          </a:prstGeom>
        </p:spPr>
        <p:txBody>
          <a:bodyPr/>
          <a:lstStyle/>
          <a:p>
            <a:endParaRPr/>
          </a:p>
        </p:txBody>
      </p:sp>
      <p:sp>
        <p:nvSpPr>
          <p:cNvPr id="906" name="Shape 906"/>
          <p:cNvSpPr>
            <a:spLocks noGrp="1"/>
          </p:cNvSpPr>
          <p:nvPr>
            <p:ph type="body" sz="quarter" idx="1"/>
          </p:nvPr>
        </p:nvSpPr>
        <p:spPr>
          <a:prstGeom prst="rect">
            <a:avLst/>
          </a:prstGeom>
        </p:spPr>
        <p:txBody>
          <a:bodyPr/>
          <a:lstStyle/>
          <a:p>
            <a:pPr>
              <a:defRPr sz="1100" b="1"/>
            </a:pPr>
            <a:r>
              <a:rPr dirty="0"/>
              <a:t>Question</a:t>
            </a:r>
            <a:r>
              <a:rPr b="0" dirty="0"/>
              <a:t>: See this </a:t>
            </a:r>
            <a:r>
              <a:rPr lang="en-US" b="0" dirty="0" err="1"/>
              <a:t>miko</a:t>
            </a:r>
            <a:r>
              <a:rPr lang="en-US" b="0" dirty="0"/>
              <a:t> </a:t>
            </a:r>
            <a:r>
              <a:rPr b="0" dirty="0"/>
              <a:t>(click)? Can you find another </a:t>
            </a:r>
            <a:r>
              <a:rPr b="0" dirty="0" err="1"/>
              <a:t>m</a:t>
            </a:r>
            <a:r>
              <a:rPr lang="en-US" b="0" dirty="0" err="1"/>
              <a:t>iko</a:t>
            </a:r>
            <a:r>
              <a:rPr b="0" dirty="0"/>
              <a:t>? Is it this one on top (click) or this one on bottom (click)?</a:t>
            </a:r>
          </a:p>
        </p:txBody>
      </p:sp>
    </p:spTree>
    <p:extLst>
      <p:ext uri="{BB962C8B-B14F-4D97-AF65-F5344CB8AC3E}">
        <p14:creationId xmlns:p14="http://schemas.microsoft.com/office/powerpoint/2010/main" val="22361194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 name="Shape 905"/>
          <p:cNvSpPr>
            <a:spLocks noGrp="1" noRot="1" noChangeAspect="1"/>
          </p:cNvSpPr>
          <p:nvPr>
            <p:ph type="sldImg"/>
          </p:nvPr>
        </p:nvSpPr>
        <p:spPr>
          <a:xfrm>
            <a:off x="381000" y="685800"/>
            <a:ext cx="6096000" cy="3429000"/>
          </a:xfrm>
          <a:prstGeom prst="rect">
            <a:avLst/>
          </a:prstGeom>
        </p:spPr>
        <p:txBody>
          <a:bodyPr/>
          <a:lstStyle/>
          <a:p>
            <a:endParaRPr/>
          </a:p>
        </p:txBody>
      </p:sp>
      <p:sp>
        <p:nvSpPr>
          <p:cNvPr id="906" name="Shape 906"/>
          <p:cNvSpPr>
            <a:spLocks noGrp="1"/>
          </p:cNvSpPr>
          <p:nvPr>
            <p:ph type="body" sz="quarter" idx="1"/>
          </p:nvPr>
        </p:nvSpPr>
        <p:spPr>
          <a:prstGeom prst="rect">
            <a:avLst/>
          </a:prstGeom>
        </p:spPr>
        <p:txBody>
          <a:bodyPr/>
          <a:lstStyle/>
          <a:p>
            <a:pPr>
              <a:defRPr sz="1100" b="1"/>
            </a:pPr>
            <a:r>
              <a:rPr dirty="0"/>
              <a:t>Question</a:t>
            </a:r>
            <a:r>
              <a:rPr b="0" dirty="0"/>
              <a:t>: See this </a:t>
            </a:r>
            <a:r>
              <a:rPr lang="en-US" b="0" dirty="0" err="1"/>
              <a:t>miko</a:t>
            </a:r>
            <a:r>
              <a:rPr lang="en-US" b="0" dirty="0"/>
              <a:t> </a:t>
            </a:r>
            <a:r>
              <a:rPr b="0" dirty="0"/>
              <a:t>(click)? Can you find another </a:t>
            </a:r>
            <a:r>
              <a:rPr b="0" dirty="0" err="1"/>
              <a:t>m</a:t>
            </a:r>
            <a:r>
              <a:rPr lang="en-US" b="0" dirty="0" err="1"/>
              <a:t>iko</a:t>
            </a:r>
            <a:r>
              <a:rPr b="0" dirty="0"/>
              <a:t>? Is it this one on top (click) or this one on bottom (click)?</a:t>
            </a:r>
          </a:p>
        </p:txBody>
      </p:sp>
    </p:spTree>
    <p:extLst>
      <p:ext uri="{BB962C8B-B14F-4D97-AF65-F5344CB8AC3E}">
        <p14:creationId xmlns:p14="http://schemas.microsoft.com/office/powerpoint/2010/main" val="3115979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74156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 name="Shape 905"/>
          <p:cNvSpPr>
            <a:spLocks noGrp="1" noRot="1" noChangeAspect="1"/>
          </p:cNvSpPr>
          <p:nvPr>
            <p:ph type="sldImg"/>
          </p:nvPr>
        </p:nvSpPr>
        <p:spPr>
          <a:xfrm>
            <a:off x="381000" y="685800"/>
            <a:ext cx="6096000" cy="3429000"/>
          </a:xfrm>
          <a:prstGeom prst="rect">
            <a:avLst/>
          </a:prstGeom>
        </p:spPr>
        <p:txBody>
          <a:bodyPr/>
          <a:lstStyle/>
          <a:p>
            <a:endParaRPr/>
          </a:p>
        </p:txBody>
      </p:sp>
      <p:sp>
        <p:nvSpPr>
          <p:cNvPr id="906" name="Shape 906"/>
          <p:cNvSpPr>
            <a:spLocks noGrp="1"/>
          </p:cNvSpPr>
          <p:nvPr>
            <p:ph type="body" sz="quarter" idx="1"/>
          </p:nvPr>
        </p:nvSpPr>
        <p:spPr>
          <a:prstGeom prst="rect">
            <a:avLst/>
          </a:prstGeom>
        </p:spPr>
        <p:txBody>
          <a:bodyPr/>
          <a:lstStyle/>
          <a:p>
            <a:pPr>
              <a:defRPr sz="1100" b="1"/>
            </a:pPr>
            <a:r>
              <a:rPr dirty="0"/>
              <a:t>Question</a:t>
            </a:r>
            <a:r>
              <a:rPr b="0" dirty="0"/>
              <a:t>: See this </a:t>
            </a:r>
            <a:r>
              <a:rPr lang="en-US" b="0" dirty="0" err="1"/>
              <a:t>miko</a:t>
            </a:r>
            <a:r>
              <a:rPr lang="en-US" b="0" dirty="0"/>
              <a:t> </a:t>
            </a:r>
            <a:r>
              <a:rPr b="0" dirty="0"/>
              <a:t>(click)? Can you find another </a:t>
            </a:r>
            <a:r>
              <a:rPr b="0" dirty="0" err="1"/>
              <a:t>m</a:t>
            </a:r>
            <a:r>
              <a:rPr lang="en-US" b="0" dirty="0" err="1"/>
              <a:t>iko</a:t>
            </a:r>
            <a:r>
              <a:rPr b="0" dirty="0"/>
              <a:t>? Is it this one on top (click) or this one on bottom (click)?</a:t>
            </a:r>
          </a:p>
        </p:txBody>
      </p:sp>
    </p:spTree>
    <p:extLst>
      <p:ext uri="{BB962C8B-B14F-4D97-AF65-F5344CB8AC3E}">
        <p14:creationId xmlns:p14="http://schemas.microsoft.com/office/powerpoint/2010/main" val="3533411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Shape 805"/>
          <p:cNvSpPr>
            <a:spLocks noGrp="1" noRot="1" noChangeAspect="1"/>
          </p:cNvSpPr>
          <p:nvPr>
            <p:ph type="sldImg"/>
          </p:nvPr>
        </p:nvSpPr>
        <p:spPr>
          <a:xfrm>
            <a:off x="381000" y="685800"/>
            <a:ext cx="6096000" cy="3429000"/>
          </a:xfrm>
          <a:prstGeom prst="rect">
            <a:avLst/>
          </a:prstGeom>
        </p:spPr>
        <p:txBody>
          <a:bodyPr/>
          <a:lstStyle/>
          <a:p>
            <a:endParaRPr/>
          </a:p>
        </p:txBody>
      </p:sp>
      <p:sp>
        <p:nvSpPr>
          <p:cNvPr id="806" name="Shape 806"/>
          <p:cNvSpPr>
            <a:spLocks noGrp="1"/>
          </p:cNvSpPr>
          <p:nvPr>
            <p:ph type="body" sz="quarter" idx="1"/>
          </p:nvPr>
        </p:nvSpPr>
        <p:spPr>
          <a:prstGeom prst="rect">
            <a:avLst/>
          </a:prstGeom>
        </p:spPr>
        <p:txBody>
          <a:bodyPr/>
          <a:lstStyle/>
          <a:p>
            <a:pPr>
              <a:defRPr sz="1100" b="1"/>
            </a:pPr>
            <a:r>
              <a:t>Question</a:t>
            </a:r>
            <a:r>
              <a:rPr b="0"/>
              <a:t>: See this vemo (click)? Can you find another vemo? Is it this one on top (click) or this one on bottom (click)?</a:t>
            </a:r>
          </a:p>
        </p:txBody>
      </p:sp>
    </p:spTree>
    <p:extLst>
      <p:ext uri="{BB962C8B-B14F-4D97-AF65-F5344CB8AC3E}">
        <p14:creationId xmlns:p14="http://schemas.microsoft.com/office/powerpoint/2010/main" val="33088764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Shape 805"/>
          <p:cNvSpPr>
            <a:spLocks noGrp="1" noRot="1" noChangeAspect="1"/>
          </p:cNvSpPr>
          <p:nvPr>
            <p:ph type="sldImg"/>
          </p:nvPr>
        </p:nvSpPr>
        <p:spPr>
          <a:xfrm>
            <a:off x="381000" y="685800"/>
            <a:ext cx="6096000" cy="3429000"/>
          </a:xfrm>
          <a:prstGeom prst="rect">
            <a:avLst/>
          </a:prstGeom>
        </p:spPr>
        <p:txBody>
          <a:bodyPr/>
          <a:lstStyle/>
          <a:p>
            <a:endParaRPr/>
          </a:p>
        </p:txBody>
      </p:sp>
      <p:sp>
        <p:nvSpPr>
          <p:cNvPr id="806" name="Shape 806"/>
          <p:cNvSpPr>
            <a:spLocks noGrp="1"/>
          </p:cNvSpPr>
          <p:nvPr>
            <p:ph type="body" sz="quarter" idx="1"/>
          </p:nvPr>
        </p:nvSpPr>
        <p:spPr>
          <a:prstGeom prst="rect">
            <a:avLst/>
          </a:prstGeom>
        </p:spPr>
        <p:txBody>
          <a:bodyPr/>
          <a:lstStyle/>
          <a:p>
            <a:pPr>
              <a:defRPr sz="1100" b="1"/>
            </a:pPr>
            <a:r>
              <a:t>Question</a:t>
            </a:r>
            <a:r>
              <a:rPr b="0"/>
              <a:t>: See this vemo (click)? Can you find another vemo? Is it this one on top (click) or this one on bottom (click)?</a:t>
            </a:r>
          </a:p>
        </p:txBody>
      </p:sp>
    </p:spTree>
    <p:extLst>
      <p:ext uri="{BB962C8B-B14F-4D97-AF65-F5344CB8AC3E}">
        <p14:creationId xmlns:p14="http://schemas.microsoft.com/office/powerpoint/2010/main" val="42595537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Shape 805"/>
          <p:cNvSpPr>
            <a:spLocks noGrp="1" noRot="1" noChangeAspect="1"/>
          </p:cNvSpPr>
          <p:nvPr>
            <p:ph type="sldImg"/>
          </p:nvPr>
        </p:nvSpPr>
        <p:spPr>
          <a:xfrm>
            <a:off x="381000" y="685800"/>
            <a:ext cx="6096000" cy="3429000"/>
          </a:xfrm>
          <a:prstGeom prst="rect">
            <a:avLst/>
          </a:prstGeom>
        </p:spPr>
        <p:txBody>
          <a:bodyPr/>
          <a:lstStyle/>
          <a:p>
            <a:endParaRPr/>
          </a:p>
        </p:txBody>
      </p:sp>
      <p:sp>
        <p:nvSpPr>
          <p:cNvPr id="806" name="Shape 806"/>
          <p:cNvSpPr>
            <a:spLocks noGrp="1"/>
          </p:cNvSpPr>
          <p:nvPr>
            <p:ph type="body" sz="quarter" idx="1"/>
          </p:nvPr>
        </p:nvSpPr>
        <p:spPr>
          <a:prstGeom prst="rect">
            <a:avLst/>
          </a:prstGeom>
        </p:spPr>
        <p:txBody>
          <a:bodyPr/>
          <a:lstStyle/>
          <a:p>
            <a:pPr>
              <a:defRPr sz="1100" b="1"/>
            </a:pPr>
            <a:r>
              <a:t>Question</a:t>
            </a:r>
            <a:r>
              <a:rPr b="0"/>
              <a:t>: See this vemo (click)? Can you find another vemo? Is it this one on top (click) or this one on bottom (click)?</a:t>
            </a:r>
          </a:p>
        </p:txBody>
      </p:sp>
    </p:spTree>
    <p:extLst>
      <p:ext uri="{BB962C8B-B14F-4D97-AF65-F5344CB8AC3E}">
        <p14:creationId xmlns:p14="http://schemas.microsoft.com/office/powerpoint/2010/main" val="4835625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Shape 805"/>
          <p:cNvSpPr>
            <a:spLocks noGrp="1" noRot="1" noChangeAspect="1"/>
          </p:cNvSpPr>
          <p:nvPr>
            <p:ph type="sldImg"/>
          </p:nvPr>
        </p:nvSpPr>
        <p:spPr>
          <a:xfrm>
            <a:off x="381000" y="685800"/>
            <a:ext cx="6096000" cy="3429000"/>
          </a:xfrm>
          <a:prstGeom prst="rect">
            <a:avLst/>
          </a:prstGeom>
        </p:spPr>
        <p:txBody>
          <a:bodyPr/>
          <a:lstStyle/>
          <a:p>
            <a:endParaRPr/>
          </a:p>
        </p:txBody>
      </p:sp>
      <p:sp>
        <p:nvSpPr>
          <p:cNvPr id="806" name="Shape 806"/>
          <p:cNvSpPr>
            <a:spLocks noGrp="1"/>
          </p:cNvSpPr>
          <p:nvPr>
            <p:ph type="body" sz="quarter" idx="1"/>
          </p:nvPr>
        </p:nvSpPr>
        <p:spPr>
          <a:prstGeom prst="rect">
            <a:avLst/>
          </a:prstGeom>
        </p:spPr>
        <p:txBody>
          <a:bodyPr/>
          <a:lstStyle/>
          <a:p>
            <a:pPr>
              <a:defRPr sz="1100" b="1"/>
            </a:pPr>
            <a:r>
              <a:t>Question</a:t>
            </a:r>
            <a:r>
              <a:rPr b="0"/>
              <a:t>: See this vemo (click)? Can you find another vemo? Is it this one on top (click) or this one on bottom (click)?</a:t>
            </a:r>
          </a:p>
        </p:txBody>
      </p:sp>
    </p:spTree>
    <p:extLst>
      <p:ext uri="{BB962C8B-B14F-4D97-AF65-F5344CB8AC3E}">
        <p14:creationId xmlns:p14="http://schemas.microsoft.com/office/powerpoint/2010/main" val="21391752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Shape 637"/>
          <p:cNvSpPr>
            <a:spLocks noGrp="1" noRot="1" noChangeAspect="1"/>
          </p:cNvSpPr>
          <p:nvPr>
            <p:ph type="sldImg"/>
          </p:nvPr>
        </p:nvSpPr>
        <p:spPr>
          <a:xfrm>
            <a:off x="381000" y="685800"/>
            <a:ext cx="6096000" cy="3429000"/>
          </a:xfrm>
          <a:prstGeom prst="rect">
            <a:avLst/>
          </a:prstGeom>
        </p:spPr>
        <p:txBody>
          <a:bodyPr/>
          <a:lstStyle/>
          <a:p>
            <a:endParaRPr/>
          </a:p>
        </p:txBody>
      </p:sp>
      <p:sp>
        <p:nvSpPr>
          <p:cNvPr id="638" name="Shape 638"/>
          <p:cNvSpPr>
            <a:spLocks noGrp="1"/>
          </p:cNvSpPr>
          <p:nvPr>
            <p:ph type="body" sz="quarter" idx="1"/>
          </p:nvPr>
        </p:nvSpPr>
        <p:spPr>
          <a:prstGeom prst="rect">
            <a:avLst/>
          </a:prstGeom>
        </p:spPr>
        <p:txBody>
          <a:bodyPr/>
          <a:lstStyle>
            <a:lvl1pPr>
              <a:defRPr sz="1100"/>
            </a:lvl1pPr>
          </a:lstStyle>
          <a:p>
            <a:r>
              <a:t>Click when saying see this—it will wiggle</a:t>
            </a:r>
          </a:p>
        </p:txBody>
      </p:sp>
    </p:spTree>
    <p:extLst>
      <p:ext uri="{BB962C8B-B14F-4D97-AF65-F5344CB8AC3E}">
        <p14:creationId xmlns:p14="http://schemas.microsoft.com/office/powerpoint/2010/main" val="41010791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Shape 637"/>
          <p:cNvSpPr>
            <a:spLocks noGrp="1" noRot="1" noChangeAspect="1"/>
          </p:cNvSpPr>
          <p:nvPr>
            <p:ph type="sldImg"/>
          </p:nvPr>
        </p:nvSpPr>
        <p:spPr>
          <a:xfrm>
            <a:off x="381000" y="685800"/>
            <a:ext cx="6096000" cy="3429000"/>
          </a:xfrm>
          <a:prstGeom prst="rect">
            <a:avLst/>
          </a:prstGeom>
        </p:spPr>
        <p:txBody>
          <a:bodyPr/>
          <a:lstStyle/>
          <a:p>
            <a:endParaRPr/>
          </a:p>
        </p:txBody>
      </p:sp>
      <p:sp>
        <p:nvSpPr>
          <p:cNvPr id="638" name="Shape 638"/>
          <p:cNvSpPr>
            <a:spLocks noGrp="1"/>
          </p:cNvSpPr>
          <p:nvPr>
            <p:ph type="body" sz="quarter" idx="1"/>
          </p:nvPr>
        </p:nvSpPr>
        <p:spPr>
          <a:prstGeom prst="rect">
            <a:avLst/>
          </a:prstGeom>
        </p:spPr>
        <p:txBody>
          <a:bodyPr/>
          <a:lstStyle>
            <a:lvl1pPr>
              <a:defRPr sz="1100"/>
            </a:lvl1pPr>
          </a:lstStyle>
          <a:p>
            <a:r>
              <a:t>Click when saying see this—it will wiggle</a:t>
            </a:r>
          </a:p>
        </p:txBody>
      </p:sp>
    </p:spTree>
    <p:extLst>
      <p:ext uri="{BB962C8B-B14F-4D97-AF65-F5344CB8AC3E}">
        <p14:creationId xmlns:p14="http://schemas.microsoft.com/office/powerpoint/2010/main" val="18165877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Shape 637"/>
          <p:cNvSpPr>
            <a:spLocks noGrp="1" noRot="1" noChangeAspect="1"/>
          </p:cNvSpPr>
          <p:nvPr>
            <p:ph type="sldImg"/>
          </p:nvPr>
        </p:nvSpPr>
        <p:spPr>
          <a:xfrm>
            <a:off x="381000" y="685800"/>
            <a:ext cx="6096000" cy="3429000"/>
          </a:xfrm>
          <a:prstGeom prst="rect">
            <a:avLst/>
          </a:prstGeom>
        </p:spPr>
        <p:txBody>
          <a:bodyPr/>
          <a:lstStyle/>
          <a:p>
            <a:endParaRPr/>
          </a:p>
        </p:txBody>
      </p:sp>
      <p:sp>
        <p:nvSpPr>
          <p:cNvPr id="638" name="Shape 638"/>
          <p:cNvSpPr>
            <a:spLocks noGrp="1"/>
          </p:cNvSpPr>
          <p:nvPr>
            <p:ph type="body" sz="quarter" idx="1"/>
          </p:nvPr>
        </p:nvSpPr>
        <p:spPr>
          <a:prstGeom prst="rect">
            <a:avLst/>
          </a:prstGeom>
        </p:spPr>
        <p:txBody>
          <a:bodyPr/>
          <a:lstStyle>
            <a:lvl1pPr>
              <a:defRPr sz="1100"/>
            </a:lvl1pPr>
          </a:lstStyle>
          <a:p>
            <a:r>
              <a:rPr dirty="0"/>
              <a:t>Click when saying see this—it will wiggle</a:t>
            </a:r>
          </a:p>
        </p:txBody>
      </p:sp>
    </p:spTree>
    <p:extLst>
      <p:ext uri="{BB962C8B-B14F-4D97-AF65-F5344CB8AC3E}">
        <p14:creationId xmlns:p14="http://schemas.microsoft.com/office/powerpoint/2010/main" val="10615260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Shape 637"/>
          <p:cNvSpPr>
            <a:spLocks noGrp="1" noRot="1" noChangeAspect="1"/>
          </p:cNvSpPr>
          <p:nvPr>
            <p:ph type="sldImg"/>
          </p:nvPr>
        </p:nvSpPr>
        <p:spPr>
          <a:xfrm>
            <a:off x="381000" y="685800"/>
            <a:ext cx="6096000" cy="3429000"/>
          </a:xfrm>
          <a:prstGeom prst="rect">
            <a:avLst/>
          </a:prstGeom>
        </p:spPr>
        <p:txBody>
          <a:bodyPr/>
          <a:lstStyle/>
          <a:p>
            <a:endParaRPr/>
          </a:p>
        </p:txBody>
      </p:sp>
      <p:sp>
        <p:nvSpPr>
          <p:cNvPr id="638" name="Shape 638"/>
          <p:cNvSpPr>
            <a:spLocks noGrp="1"/>
          </p:cNvSpPr>
          <p:nvPr>
            <p:ph type="body" sz="quarter" idx="1"/>
          </p:nvPr>
        </p:nvSpPr>
        <p:spPr>
          <a:prstGeom prst="rect">
            <a:avLst/>
          </a:prstGeom>
        </p:spPr>
        <p:txBody>
          <a:bodyPr/>
          <a:lstStyle>
            <a:lvl1pPr>
              <a:defRPr sz="1100"/>
            </a:lvl1pPr>
          </a:lstStyle>
          <a:p>
            <a:pPr>
              <a:defRPr sz="1100" b="1"/>
            </a:pPr>
            <a:r>
              <a:rPr lang="en-US" dirty="0"/>
              <a:t>Question</a:t>
            </a:r>
            <a:r>
              <a:rPr lang="en-US" b="0" dirty="0"/>
              <a:t>: See this </a:t>
            </a:r>
            <a:r>
              <a:rPr lang="en-US" b="0" dirty="0" err="1"/>
              <a:t>gerp</a:t>
            </a:r>
            <a:r>
              <a:rPr lang="en-US" b="0" dirty="0"/>
              <a:t> (click)? Can you find another </a:t>
            </a:r>
            <a:r>
              <a:rPr lang="en-US" b="0" dirty="0" err="1"/>
              <a:t>gerp</a:t>
            </a:r>
            <a:r>
              <a:rPr lang="en-US" b="0" dirty="0"/>
              <a:t>? Is it this one on top (click) or this one on bottom (click)?</a:t>
            </a:r>
          </a:p>
        </p:txBody>
      </p:sp>
    </p:spTree>
    <p:extLst>
      <p:ext uri="{BB962C8B-B14F-4D97-AF65-F5344CB8AC3E}">
        <p14:creationId xmlns:p14="http://schemas.microsoft.com/office/powerpoint/2010/main" val="10284170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Thanks so much for helping Maggie. We are halfway through the game. Lets keep going!</a:t>
            </a:r>
          </a:p>
        </p:txBody>
      </p:sp>
    </p:spTree>
    <p:extLst>
      <p:ext uri="{BB962C8B-B14F-4D97-AF65-F5344CB8AC3E}">
        <p14:creationId xmlns:p14="http://schemas.microsoft.com/office/powerpoint/2010/main" val="792752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10672690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Shape 773"/>
          <p:cNvSpPr>
            <a:spLocks noGrp="1" noRot="1" noChangeAspect="1"/>
          </p:cNvSpPr>
          <p:nvPr>
            <p:ph type="sldImg"/>
          </p:nvPr>
        </p:nvSpPr>
        <p:spPr>
          <a:xfrm>
            <a:off x="381000" y="685800"/>
            <a:ext cx="6096000" cy="3429000"/>
          </a:xfrm>
          <a:prstGeom prst="rect">
            <a:avLst/>
          </a:prstGeom>
        </p:spPr>
        <p:txBody>
          <a:bodyPr/>
          <a:lstStyle/>
          <a:p>
            <a:endParaRPr/>
          </a:p>
        </p:txBody>
      </p:sp>
      <p:sp>
        <p:nvSpPr>
          <p:cNvPr id="774" name="Shape 774"/>
          <p:cNvSpPr>
            <a:spLocks noGrp="1"/>
          </p:cNvSpPr>
          <p:nvPr>
            <p:ph type="body" sz="quarter" idx="1"/>
          </p:nvPr>
        </p:nvSpPr>
        <p:spPr>
          <a:prstGeom prst="rect">
            <a:avLst/>
          </a:prstGeom>
        </p:spPr>
        <p:txBody>
          <a:bodyPr/>
          <a:lstStyle/>
          <a:p>
            <a:pPr>
              <a:defRPr sz="1100" b="1"/>
            </a:pPr>
            <a:r>
              <a:t>Question</a:t>
            </a:r>
            <a:r>
              <a:rPr b="0"/>
              <a:t>: See this feld (click)? Can you find another feld? Is it this one on top (click) or this one on bottom (click)?</a:t>
            </a:r>
          </a:p>
        </p:txBody>
      </p:sp>
    </p:spTree>
    <p:extLst>
      <p:ext uri="{BB962C8B-B14F-4D97-AF65-F5344CB8AC3E}">
        <p14:creationId xmlns:p14="http://schemas.microsoft.com/office/powerpoint/2010/main" val="32324208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Shape 773"/>
          <p:cNvSpPr>
            <a:spLocks noGrp="1" noRot="1" noChangeAspect="1"/>
          </p:cNvSpPr>
          <p:nvPr>
            <p:ph type="sldImg"/>
          </p:nvPr>
        </p:nvSpPr>
        <p:spPr>
          <a:xfrm>
            <a:off x="381000" y="685800"/>
            <a:ext cx="6096000" cy="3429000"/>
          </a:xfrm>
          <a:prstGeom prst="rect">
            <a:avLst/>
          </a:prstGeom>
        </p:spPr>
        <p:txBody>
          <a:bodyPr/>
          <a:lstStyle/>
          <a:p>
            <a:endParaRPr/>
          </a:p>
        </p:txBody>
      </p:sp>
      <p:sp>
        <p:nvSpPr>
          <p:cNvPr id="774" name="Shape 774"/>
          <p:cNvSpPr>
            <a:spLocks noGrp="1"/>
          </p:cNvSpPr>
          <p:nvPr>
            <p:ph type="body" sz="quarter" idx="1"/>
          </p:nvPr>
        </p:nvSpPr>
        <p:spPr>
          <a:prstGeom prst="rect">
            <a:avLst/>
          </a:prstGeom>
        </p:spPr>
        <p:txBody>
          <a:bodyPr/>
          <a:lstStyle/>
          <a:p>
            <a:pPr>
              <a:defRPr sz="1100" b="1"/>
            </a:pPr>
            <a:r>
              <a:t>Question</a:t>
            </a:r>
            <a:r>
              <a:rPr b="0"/>
              <a:t>: See this feld (click)? Can you find another feld? Is it this one on top (click) or this one on bottom (click)?</a:t>
            </a:r>
          </a:p>
        </p:txBody>
      </p:sp>
    </p:spTree>
    <p:extLst>
      <p:ext uri="{BB962C8B-B14F-4D97-AF65-F5344CB8AC3E}">
        <p14:creationId xmlns:p14="http://schemas.microsoft.com/office/powerpoint/2010/main" val="12207340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Shape 773"/>
          <p:cNvSpPr>
            <a:spLocks noGrp="1" noRot="1" noChangeAspect="1"/>
          </p:cNvSpPr>
          <p:nvPr>
            <p:ph type="sldImg"/>
          </p:nvPr>
        </p:nvSpPr>
        <p:spPr>
          <a:xfrm>
            <a:off x="381000" y="685800"/>
            <a:ext cx="6096000" cy="3429000"/>
          </a:xfrm>
          <a:prstGeom prst="rect">
            <a:avLst/>
          </a:prstGeom>
        </p:spPr>
        <p:txBody>
          <a:bodyPr/>
          <a:lstStyle/>
          <a:p>
            <a:endParaRPr/>
          </a:p>
        </p:txBody>
      </p:sp>
      <p:sp>
        <p:nvSpPr>
          <p:cNvPr id="774" name="Shape 774"/>
          <p:cNvSpPr>
            <a:spLocks noGrp="1"/>
          </p:cNvSpPr>
          <p:nvPr>
            <p:ph type="body" sz="quarter" idx="1"/>
          </p:nvPr>
        </p:nvSpPr>
        <p:spPr>
          <a:prstGeom prst="rect">
            <a:avLst/>
          </a:prstGeom>
        </p:spPr>
        <p:txBody>
          <a:bodyPr/>
          <a:lstStyle/>
          <a:p>
            <a:pPr>
              <a:defRPr sz="1100" b="1"/>
            </a:pPr>
            <a:r>
              <a:t>Question</a:t>
            </a:r>
            <a:r>
              <a:rPr b="0"/>
              <a:t>: See this feld (click)? Can you find another feld? Is it this one on top (click) or this one on bottom (click)?</a:t>
            </a:r>
          </a:p>
        </p:txBody>
      </p:sp>
    </p:spTree>
    <p:extLst>
      <p:ext uri="{BB962C8B-B14F-4D97-AF65-F5344CB8AC3E}">
        <p14:creationId xmlns:p14="http://schemas.microsoft.com/office/powerpoint/2010/main" val="6615608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Shape 773"/>
          <p:cNvSpPr>
            <a:spLocks noGrp="1" noRot="1" noChangeAspect="1"/>
          </p:cNvSpPr>
          <p:nvPr>
            <p:ph type="sldImg"/>
          </p:nvPr>
        </p:nvSpPr>
        <p:spPr>
          <a:xfrm>
            <a:off x="381000" y="685800"/>
            <a:ext cx="6096000" cy="3429000"/>
          </a:xfrm>
          <a:prstGeom prst="rect">
            <a:avLst/>
          </a:prstGeom>
        </p:spPr>
        <p:txBody>
          <a:bodyPr/>
          <a:lstStyle/>
          <a:p>
            <a:endParaRPr/>
          </a:p>
        </p:txBody>
      </p:sp>
      <p:sp>
        <p:nvSpPr>
          <p:cNvPr id="774" name="Shape 774"/>
          <p:cNvSpPr>
            <a:spLocks noGrp="1"/>
          </p:cNvSpPr>
          <p:nvPr>
            <p:ph type="body" sz="quarter" idx="1"/>
          </p:nvPr>
        </p:nvSpPr>
        <p:spPr>
          <a:prstGeom prst="rect">
            <a:avLst/>
          </a:prstGeom>
        </p:spPr>
        <p:txBody>
          <a:bodyPr/>
          <a:lstStyle/>
          <a:p>
            <a:pPr>
              <a:defRPr sz="1100" b="1"/>
            </a:pPr>
            <a:r>
              <a:t>Question</a:t>
            </a:r>
            <a:r>
              <a:rPr b="0"/>
              <a:t>: See this feld (click)? Can you find another feld? Is it this one on top (click) or this one on bottom (click)?</a:t>
            </a:r>
          </a:p>
        </p:txBody>
      </p:sp>
    </p:spTree>
    <p:extLst>
      <p:ext uri="{BB962C8B-B14F-4D97-AF65-F5344CB8AC3E}">
        <p14:creationId xmlns:p14="http://schemas.microsoft.com/office/powerpoint/2010/main" val="4196245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Question: See this </a:t>
            </a:r>
            <a:r>
              <a:rPr lang="en-US" dirty="0" err="1"/>
              <a:t>zulu</a:t>
            </a:r>
            <a:r>
              <a:rPr lang="en-US" dirty="0"/>
              <a:t> (click)? Can you find another </a:t>
            </a:r>
            <a:r>
              <a:rPr lang="en-US" dirty="0" err="1"/>
              <a:t>zulu</a:t>
            </a:r>
            <a:r>
              <a:rPr lang="en-US" dirty="0"/>
              <a:t>? Is it this one on top (click) or this one on bottom (click)?</a:t>
            </a:r>
          </a:p>
          <a:p>
            <a:pPr marL="158750" indent="0">
              <a:buNone/>
            </a:pPr>
            <a:endParaRPr lang="en-US" dirty="0"/>
          </a:p>
        </p:txBody>
      </p:sp>
    </p:spTree>
    <p:extLst>
      <p:ext uri="{BB962C8B-B14F-4D97-AF65-F5344CB8AC3E}">
        <p14:creationId xmlns:p14="http://schemas.microsoft.com/office/powerpoint/2010/main" val="1173278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2226119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895587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3168528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Question: See this </a:t>
            </a:r>
            <a:r>
              <a:rPr lang="en-US" dirty="0" err="1"/>
              <a:t>mupa</a:t>
            </a:r>
            <a:r>
              <a:rPr lang="en-US" dirty="0"/>
              <a:t> (click)?  Can you find another </a:t>
            </a:r>
            <a:r>
              <a:rPr lang="en-US" dirty="0" err="1"/>
              <a:t>mupa</a:t>
            </a:r>
            <a:r>
              <a:rPr lang="en-US" dirty="0"/>
              <a:t>? Is it this one on top (click) or this one on bottom (click)?</a:t>
            </a:r>
          </a:p>
          <a:p>
            <a:endParaRPr lang="en-US" dirty="0"/>
          </a:p>
        </p:txBody>
      </p:sp>
    </p:spTree>
    <p:extLst>
      <p:ext uri="{BB962C8B-B14F-4D97-AF65-F5344CB8AC3E}">
        <p14:creationId xmlns:p14="http://schemas.microsoft.com/office/powerpoint/2010/main" val="3349513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Shape 644"/>
          <p:cNvSpPr>
            <a:spLocks noGrp="1" noRot="1" noChangeAspect="1"/>
          </p:cNvSpPr>
          <p:nvPr>
            <p:ph type="sldImg"/>
          </p:nvPr>
        </p:nvSpPr>
        <p:spPr>
          <a:xfrm>
            <a:off x="381000" y="685800"/>
            <a:ext cx="6096000" cy="3429000"/>
          </a:xfrm>
          <a:prstGeom prst="rect">
            <a:avLst/>
          </a:prstGeom>
        </p:spPr>
        <p:txBody>
          <a:bodyPr/>
          <a:lstStyle/>
          <a:p>
            <a:endParaRPr/>
          </a:p>
        </p:txBody>
      </p:sp>
      <p:sp>
        <p:nvSpPr>
          <p:cNvPr id="645" name="Shape 645"/>
          <p:cNvSpPr>
            <a:spLocks noGrp="1"/>
          </p:cNvSpPr>
          <p:nvPr>
            <p:ph type="body" sz="quarter" idx="1"/>
          </p:nvPr>
        </p:nvSpPr>
        <p:spPr>
          <a:prstGeom prst="rect">
            <a:avLst/>
          </a:prstGeom>
        </p:spPr>
        <p:txBody>
          <a:bodyPr/>
          <a:lstStyle/>
          <a:p>
            <a:r>
              <a:rPr lang="en-US" dirty="0"/>
              <a:t>Click when saying see this—it will wiggle</a:t>
            </a:r>
          </a:p>
        </p:txBody>
      </p:sp>
    </p:spTree>
    <p:extLst>
      <p:ext uri="{BB962C8B-B14F-4D97-AF65-F5344CB8AC3E}">
        <p14:creationId xmlns:p14="http://schemas.microsoft.com/office/powerpoint/2010/main" val="1639888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SECTION_HEADER">
    <p:spTree>
      <p:nvGrpSpPr>
        <p:cNvPr id="1" name=""/>
        <p:cNvGrpSpPr/>
        <p:nvPr/>
      </p:nvGrpSpPr>
      <p:grpSpPr>
        <a:xfrm>
          <a:off x="0" y="0"/>
          <a:ext cx="0" cy="0"/>
          <a:chOff x="0" y="0"/>
          <a:chExt cx="0" cy="0"/>
        </a:xfrm>
      </p:grpSpPr>
      <p:sp>
        <p:nvSpPr>
          <p:cNvPr id="11" name="Title Text"/>
          <p:cNvSpPr txBox="1">
            <a:spLocks noGrp="1"/>
          </p:cNvSpPr>
          <p:nvPr>
            <p:ph type="title"/>
          </p:nvPr>
        </p:nvSpPr>
        <p:spPr>
          <a:xfrm>
            <a:off x="311699" y="2150849"/>
            <a:ext cx="8520602" cy="841801"/>
          </a:xfrm>
          <a:prstGeom prst="rect">
            <a:avLst/>
          </a:prstGeom>
        </p:spPr>
        <p:txBody>
          <a:bodyPr anchor="ctr"/>
          <a:lstStyle>
            <a:lvl1pPr algn="ctr">
              <a:defRPr sz="3600"/>
            </a:lvl1pPr>
          </a:lstStyle>
          <a:p>
            <a:r>
              <a:t>Title Text</a:t>
            </a:r>
          </a:p>
        </p:txBody>
      </p:sp>
      <p:sp>
        <p:nvSpPr>
          <p:cNvPr id="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16" name="Title Text"/>
          <p:cNvSpPr txBox="1">
            <a:spLocks noGrp="1"/>
          </p:cNvSpPr>
          <p:nvPr>
            <p:ph type="title"/>
          </p:nvPr>
        </p:nvSpPr>
        <p:spPr>
          <a:xfrm>
            <a:off x="1143000" y="841771"/>
            <a:ext cx="6858000" cy="1790701"/>
          </a:xfrm>
          <a:prstGeom prst="rect">
            <a:avLst/>
          </a:prstGeom>
        </p:spPr>
        <p:txBody>
          <a:bodyPr lIns="45719" tIns="45719" rIns="45719" bIns="45719" anchor="b"/>
          <a:lstStyle>
            <a:lvl1pPr algn="ctr" defTabSz="685800">
              <a:lnSpc>
                <a:spcPct val="90000"/>
              </a:lnSpc>
              <a:defRPr sz="4500">
                <a:latin typeface="Calibri Light"/>
                <a:ea typeface="Calibri Light"/>
                <a:cs typeface="Calibri Light"/>
                <a:sym typeface="Calibri Light"/>
              </a:defRPr>
            </a:lvl1pPr>
          </a:lstStyle>
          <a:p>
            <a:r>
              <a:t>Title Text</a:t>
            </a:r>
          </a:p>
        </p:txBody>
      </p:sp>
      <p:sp>
        <p:nvSpPr>
          <p:cNvPr id="117" name="Body Level One…"/>
          <p:cNvSpPr txBox="1">
            <a:spLocks noGrp="1"/>
          </p:cNvSpPr>
          <p:nvPr>
            <p:ph type="body" sz="quarter" idx="1"/>
          </p:nvPr>
        </p:nvSpPr>
        <p:spPr>
          <a:xfrm>
            <a:off x="1143000" y="2701527"/>
            <a:ext cx="6858000" cy="1241823"/>
          </a:xfrm>
          <a:prstGeom prst="rect">
            <a:avLst/>
          </a:prstGeom>
        </p:spPr>
        <p:txBody>
          <a:bodyPr lIns="45719" tIns="45719" rIns="45719" bIns="45719"/>
          <a:lstStyle>
            <a:lvl1pPr marL="0" indent="0" algn="ctr" defTabSz="685800">
              <a:lnSpc>
                <a:spcPct val="90000"/>
              </a:lnSpc>
              <a:spcBef>
                <a:spcPts val="700"/>
              </a:spcBef>
              <a:buClrTx/>
              <a:buSzTx/>
              <a:buFontTx/>
              <a:buNone/>
              <a:defRPr>
                <a:solidFill>
                  <a:srgbClr val="000000"/>
                </a:solidFill>
                <a:latin typeface="Calibri"/>
                <a:ea typeface="Calibri"/>
                <a:cs typeface="Calibri"/>
                <a:sym typeface="Calibri"/>
              </a:defRPr>
            </a:lvl1pPr>
            <a:lvl2pPr marL="0" indent="342900" algn="ctr" defTabSz="685800">
              <a:lnSpc>
                <a:spcPct val="90000"/>
              </a:lnSpc>
              <a:spcBef>
                <a:spcPts val="700"/>
              </a:spcBef>
              <a:buClrTx/>
              <a:buSzTx/>
              <a:buFontTx/>
              <a:buNone/>
              <a:defRPr>
                <a:solidFill>
                  <a:srgbClr val="000000"/>
                </a:solidFill>
                <a:latin typeface="Calibri"/>
                <a:ea typeface="Calibri"/>
                <a:cs typeface="Calibri"/>
                <a:sym typeface="Calibri"/>
              </a:defRPr>
            </a:lvl2pPr>
            <a:lvl3pPr marL="0" indent="685800" algn="ctr" defTabSz="685800">
              <a:lnSpc>
                <a:spcPct val="90000"/>
              </a:lnSpc>
              <a:spcBef>
                <a:spcPts val="700"/>
              </a:spcBef>
              <a:buClrTx/>
              <a:buSzTx/>
              <a:buFontTx/>
              <a:buNone/>
              <a:defRPr>
                <a:solidFill>
                  <a:srgbClr val="000000"/>
                </a:solidFill>
                <a:latin typeface="Calibri"/>
                <a:ea typeface="Calibri"/>
                <a:cs typeface="Calibri"/>
                <a:sym typeface="Calibri"/>
              </a:defRPr>
            </a:lvl3pPr>
            <a:lvl4pPr marL="0" indent="1028700" algn="ctr" defTabSz="685800">
              <a:lnSpc>
                <a:spcPct val="90000"/>
              </a:lnSpc>
              <a:spcBef>
                <a:spcPts val="700"/>
              </a:spcBef>
              <a:buClrTx/>
              <a:buSzTx/>
              <a:buFontTx/>
              <a:buNone/>
              <a:defRPr>
                <a:solidFill>
                  <a:srgbClr val="000000"/>
                </a:solidFill>
                <a:latin typeface="Calibri"/>
                <a:ea typeface="Calibri"/>
                <a:cs typeface="Calibri"/>
                <a:sym typeface="Calibri"/>
              </a:defRPr>
            </a:lvl4pPr>
            <a:lvl5pPr marL="0" indent="1371600" algn="ctr" defTabSz="685800">
              <a:lnSpc>
                <a:spcPct val="90000"/>
              </a:lnSpc>
              <a:spcBef>
                <a:spcPts val="700"/>
              </a:spcBef>
              <a:buClrTx/>
              <a:buSzTx/>
              <a:buFontTx/>
              <a:buNone/>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18"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134" name="Title Text"/>
          <p:cNvSpPr txBox="1">
            <a:spLocks noGrp="1"/>
          </p:cNvSpPr>
          <p:nvPr>
            <p:ph type="title"/>
          </p:nvPr>
        </p:nvSpPr>
        <p:spPr>
          <a:xfrm>
            <a:off x="623887" y="1282303"/>
            <a:ext cx="7886701" cy="2139554"/>
          </a:xfrm>
          <a:prstGeom prst="rect">
            <a:avLst/>
          </a:prstGeom>
        </p:spPr>
        <p:txBody>
          <a:bodyPr lIns="45719" tIns="45719" rIns="45719" bIns="45719" anchor="b"/>
          <a:lstStyle>
            <a:lvl1pPr defTabSz="685800">
              <a:lnSpc>
                <a:spcPct val="90000"/>
              </a:lnSpc>
              <a:defRPr sz="4500">
                <a:latin typeface="Calibri Light"/>
                <a:ea typeface="Calibri Light"/>
                <a:cs typeface="Calibri Light"/>
                <a:sym typeface="Calibri Light"/>
              </a:defRPr>
            </a:lvl1pPr>
          </a:lstStyle>
          <a:p>
            <a:r>
              <a:t>Title Text</a:t>
            </a:r>
          </a:p>
        </p:txBody>
      </p:sp>
      <p:sp>
        <p:nvSpPr>
          <p:cNvPr id="135" name="Body Level One…"/>
          <p:cNvSpPr txBox="1">
            <a:spLocks noGrp="1"/>
          </p:cNvSpPr>
          <p:nvPr>
            <p:ph type="body" sz="quarter" idx="1"/>
          </p:nvPr>
        </p:nvSpPr>
        <p:spPr>
          <a:xfrm>
            <a:off x="623887" y="3442098"/>
            <a:ext cx="7886701" cy="1125141"/>
          </a:xfrm>
          <a:prstGeom prst="rect">
            <a:avLst/>
          </a:prstGeom>
        </p:spPr>
        <p:txBody>
          <a:bodyPr lIns="45719" tIns="45719" rIns="45719" bIns="45719"/>
          <a:lstStyle>
            <a:lvl1pPr marL="0" indent="0" defTabSz="685800">
              <a:lnSpc>
                <a:spcPct val="90000"/>
              </a:lnSpc>
              <a:spcBef>
                <a:spcPts val="700"/>
              </a:spcBef>
              <a:buClrTx/>
              <a:buSzTx/>
              <a:buFontTx/>
              <a:buNone/>
              <a:defRPr>
                <a:solidFill>
                  <a:srgbClr val="888888"/>
                </a:solidFill>
                <a:latin typeface="Calibri"/>
                <a:ea typeface="Calibri"/>
                <a:cs typeface="Calibri"/>
                <a:sym typeface="Calibri"/>
              </a:defRPr>
            </a:lvl1pPr>
            <a:lvl2pPr marL="0" indent="342900" defTabSz="685800">
              <a:lnSpc>
                <a:spcPct val="90000"/>
              </a:lnSpc>
              <a:spcBef>
                <a:spcPts val="700"/>
              </a:spcBef>
              <a:buClrTx/>
              <a:buSzTx/>
              <a:buFontTx/>
              <a:buNone/>
              <a:defRPr>
                <a:solidFill>
                  <a:srgbClr val="888888"/>
                </a:solidFill>
                <a:latin typeface="Calibri"/>
                <a:ea typeface="Calibri"/>
                <a:cs typeface="Calibri"/>
                <a:sym typeface="Calibri"/>
              </a:defRPr>
            </a:lvl2pPr>
            <a:lvl3pPr marL="0" indent="685800" defTabSz="685800">
              <a:lnSpc>
                <a:spcPct val="90000"/>
              </a:lnSpc>
              <a:spcBef>
                <a:spcPts val="700"/>
              </a:spcBef>
              <a:buClrTx/>
              <a:buSzTx/>
              <a:buFontTx/>
              <a:buNone/>
              <a:defRPr>
                <a:solidFill>
                  <a:srgbClr val="888888"/>
                </a:solidFill>
                <a:latin typeface="Calibri"/>
                <a:ea typeface="Calibri"/>
                <a:cs typeface="Calibri"/>
                <a:sym typeface="Calibri"/>
              </a:defRPr>
            </a:lvl3pPr>
            <a:lvl4pPr marL="0" indent="1028700" defTabSz="685800">
              <a:lnSpc>
                <a:spcPct val="90000"/>
              </a:lnSpc>
              <a:spcBef>
                <a:spcPts val="700"/>
              </a:spcBef>
              <a:buClrTx/>
              <a:buSzTx/>
              <a:buFontTx/>
              <a:buNone/>
              <a:defRPr>
                <a:solidFill>
                  <a:srgbClr val="888888"/>
                </a:solidFill>
                <a:latin typeface="Calibri"/>
                <a:ea typeface="Calibri"/>
                <a:cs typeface="Calibri"/>
                <a:sym typeface="Calibri"/>
              </a:defRPr>
            </a:lvl4pPr>
            <a:lvl5pPr marL="0" indent="1371600" defTabSz="685800">
              <a:lnSpc>
                <a:spcPct val="90000"/>
              </a:lnSpc>
              <a:spcBef>
                <a:spcPts val="700"/>
              </a:spcBef>
              <a:buClrTx/>
              <a:buSzTx/>
              <a:buFontTx/>
              <a:buNone/>
              <a:defRPr>
                <a:solidFill>
                  <a:srgbClr val="888888"/>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36"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43" name="Title Text"/>
          <p:cNvSpPr txBox="1">
            <a:spLocks noGrp="1"/>
          </p:cNvSpPr>
          <p:nvPr>
            <p:ph type="title"/>
          </p:nvPr>
        </p:nvSpPr>
        <p:spPr>
          <a:xfrm>
            <a:off x="628650" y="273843"/>
            <a:ext cx="7886700" cy="994173"/>
          </a:xfrm>
          <a:prstGeom prst="rect">
            <a:avLst/>
          </a:prstGeom>
        </p:spPr>
        <p:txBody>
          <a:bodyPr lIns="45719" tIns="45719" rIns="45719" bIns="45719" anchor="ctr"/>
          <a:lstStyle>
            <a:lvl1pPr defTabSz="685800">
              <a:lnSpc>
                <a:spcPct val="90000"/>
              </a:lnSpc>
              <a:defRPr sz="3300">
                <a:latin typeface="Calibri Light"/>
                <a:ea typeface="Calibri Light"/>
                <a:cs typeface="Calibri Light"/>
                <a:sym typeface="Calibri Light"/>
              </a:defRPr>
            </a:lvl1pPr>
          </a:lstStyle>
          <a:p>
            <a:r>
              <a:t>Title Text</a:t>
            </a:r>
          </a:p>
        </p:txBody>
      </p:sp>
      <p:sp>
        <p:nvSpPr>
          <p:cNvPr id="144" name="Body Level One…"/>
          <p:cNvSpPr txBox="1">
            <a:spLocks noGrp="1"/>
          </p:cNvSpPr>
          <p:nvPr>
            <p:ph type="body" sz="half" idx="1"/>
          </p:nvPr>
        </p:nvSpPr>
        <p:spPr>
          <a:xfrm>
            <a:off x="628650" y="1369219"/>
            <a:ext cx="3886200" cy="3263504"/>
          </a:xfrm>
          <a:prstGeom prst="rect">
            <a:avLst/>
          </a:prstGeom>
        </p:spPr>
        <p:txBody>
          <a:bodyPr lIns="45719" tIns="45719" rIns="45719" bIns="45719"/>
          <a:lstStyle>
            <a:lvl1pPr marL="171450" indent="-171450" defTabSz="685800">
              <a:lnSpc>
                <a:spcPct val="90000"/>
              </a:lnSpc>
              <a:spcBef>
                <a:spcPts val="700"/>
              </a:spcBef>
              <a:buClrTx/>
              <a:buSzPct val="100000"/>
              <a:buChar char="•"/>
              <a:defRPr sz="2100">
                <a:solidFill>
                  <a:srgbClr val="000000"/>
                </a:solidFill>
                <a:latin typeface="Calibri"/>
                <a:ea typeface="Calibri"/>
                <a:cs typeface="Calibri"/>
                <a:sym typeface="Calibri"/>
              </a:defRPr>
            </a:lvl1pPr>
            <a:lvl2pPr marL="542925" indent="-200025" defTabSz="685800">
              <a:lnSpc>
                <a:spcPct val="90000"/>
              </a:lnSpc>
              <a:spcBef>
                <a:spcPts val="700"/>
              </a:spcBef>
              <a:buClrTx/>
              <a:buSzPct val="100000"/>
              <a:buChar char="•"/>
              <a:defRPr sz="2100">
                <a:solidFill>
                  <a:srgbClr val="000000"/>
                </a:solidFill>
                <a:latin typeface="Calibri"/>
                <a:ea typeface="Calibri"/>
                <a:cs typeface="Calibri"/>
                <a:sym typeface="Calibri"/>
              </a:defRPr>
            </a:lvl2pPr>
            <a:lvl3pPr marL="925830" indent="-240030" defTabSz="685800">
              <a:lnSpc>
                <a:spcPct val="90000"/>
              </a:lnSpc>
              <a:spcBef>
                <a:spcPts val="700"/>
              </a:spcBef>
              <a:buClrTx/>
              <a:buSzPct val="100000"/>
              <a:buChar char="•"/>
              <a:defRPr sz="2100">
                <a:solidFill>
                  <a:srgbClr val="000000"/>
                </a:solidFill>
                <a:latin typeface="Calibri"/>
                <a:ea typeface="Calibri"/>
                <a:cs typeface="Calibri"/>
                <a:sym typeface="Calibri"/>
              </a:defRPr>
            </a:lvl3pPr>
            <a:lvl4pPr marL="1305657" indent="-276957" defTabSz="685800">
              <a:lnSpc>
                <a:spcPct val="90000"/>
              </a:lnSpc>
              <a:spcBef>
                <a:spcPts val="700"/>
              </a:spcBef>
              <a:buClrTx/>
              <a:buSzPct val="100000"/>
              <a:buChar char="•"/>
              <a:defRPr sz="2100">
                <a:solidFill>
                  <a:srgbClr val="000000"/>
                </a:solidFill>
                <a:latin typeface="Calibri"/>
                <a:ea typeface="Calibri"/>
                <a:cs typeface="Calibri"/>
                <a:sym typeface="Calibri"/>
              </a:defRPr>
            </a:lvl4pPr>
            <a:lvl5pPr marL="1648557" indent="-276957" defTabSz="685800">
              <a:lnSpc>
                <a:spcPct val="90000"/>
              </a:lnSpc>
              <a:spcBef>
                <a:spcPts val="700"/>
              </a:spcBef>
              <a:buClrTx/>
              <a:buSzPct val="100000"/>
              <a:buChar char="•"/>
              <a:defRPr sz="21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45"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629841" y="273843"/>
            <a:ext cx="7886701" cy="994173"/>
          </a:xfrm>
          <a:prstGeom prst="rect">
            <a:avLst/>
          </a:prstGeom>
        </p:spPr>
        <p:txBody>
          <a:bodyPr lIns="45719" tIns="45719" rIns="45719" bIns="45719" anchor="ctr"/>
          <a:lstStyle>
            <a:lvl1pPr defTabSz="685800">
              <a:lnSpc>
                <a:spcPct val="90000"/>
              </a:lnSpc>
              <a:defRPr sz="3300">
                <a:latin typeface="Calibri Light"/>
                <a:ea typeface="Calibri Light"/>
                <a:cs typeface="Calibri Light"/>
                <a:sym typeface="Calibri Light"/>
              </a:defRPr>
            </a:lvl1pPr>
          </a:lstStyle>
          <a:p>
            <a:r>
              <a:t>Title Text</a:t>
            </a:r>
          </a:p>
        </p:txBody>
      </p:sp>
      <p:sp>
        <p:nvSpPr>
          <p:cNvPr id="153" name="Body Level One…"/>
          <p:cNvSpPr txBox="1">
            <a:spLocks noGrp="1"/>
          </p:cNvSpPr>
          <p:nvPr>
            <p:ph type="body" sz="quarter" idx="1"/>
          </p:nvPr>
        </p:nvSpPr>
        <p:spPr>
          <a:xfrm>
            <a:off x="629841" y="1260871"/>
            <a:ext cx="3868341" cy="617935"/>
          </a:xfrm>
          <a:prstGeom prst="rect">
            <a:avLst/>
          </a:prstGeom>
        </p:spPr>
        <p:txBody>
          <a:bodyPr lIns="45719" tIns="45719" rIns="45719" bIns="45719" anchor="b"/>
          <a:lstStyle>
            <a:lvl1pPr marL="0" indent="0" defTabSz="685800">
              <a:lnSpc>
                <a:spcPct val="90000"/>
              </a:lnSpc>
              <a:spcBef>
                <a:spcPts val="700"/>
              </a:spcBef>
              <a:buClrTx/>
              <a:buSzTx/>
              <a:buFontTx/>
              <a:buNone/>
              <a:defRPr b="1">
                <a:solidFill>
                  <a:srgbClr val="000000"/>
                </a:solidFill>
                <a:latin typeface="Calibri"/>
                <a:ea typeface="Calibri"/>
                <a:cs typeface="Calibri"/>
                <a:sym typeface="Calibri"/>
              </a:defRPr>
            </a:lvl1pPr>
            <a:lvl2pPr marL="0" indent="342900" defTabSz="685800">
              <a:lnSpc>
                <a:spcPct val="90000"/>
              </a:lnSpc>
              <a:spcBef>
                <a:spcPts val="700"/>
              </a:spcBef>
              <a:buClrTx/>
              <a:buSzTx/>
              <a:buFontTx/>
              <a:buNone/>
              <a:defRPr b="1">
                <a:solidFill>
                  <a:srgbClr val="000000"/>
                </a:solidFill>
                <a:latin typeface="Calibri"/>
                <a:ea typeface="Calibri"/>
                <a:cs typeface="Calibri"/>
                <a:sym typeface="Calibri"/>
              </a:defRPr>
            </a:lvl2pPr>
            <a:lvl3pPr marL="0" indent="685800" defTabSz="685800">
              <a:lnSpc>
                <a:spcPct val="90000"/>
              </a:lnSpc>
              <a:spcBef>
                <a:spcPts val="700"/>
              </a:spcBef>
              <a:buClrTx/>
              <a:buSzTx/>
              <a:buFontTx/>
              <a:buNone/>
              <a:defRPr b="1">
                <a:solidFill>
                  <a:srgbClr val="000000"/>
                </a:solidFill>
                <a:latin typeface="Calibri"/>
                <a:ea typeface="Calibri"/>
                <a:cs typeface="Calibri"/>
                <a:sym typeface="Calibri"/>
              </a:defRPr>
            </a:lvl3pPr>
            <a:lvl4pPr marL="0" indent="1028700" defTabSz="685800">
              <a:lnSpc>
                <a:spcPct val="90000"/>
              </a:lnSpc>
              <a:spcBef>
                <a:spcPts val="700"/>
              </a:spcBef>
              <a:buClrTx/>
              <a:buSzTx/>
              <a:buFontTx/>
              <a:buNone/>
              <a:defRPr b="1">
                <a:solidFill>
                  <a:srgbClr val="000000"/>
                </a:solidFill>
                <a:latin typeface="Calibri"/>
                <a:ea typeface="Calibri"/>
                <a:cs typeface="Calibri"/>
                <a:sym typeface="Calibri"/>
              </a:defRPr>
            </a:lvl4pPr>
            <a:lvl5pPr marL="0" indent="1371600" defTabSz="685800">
              <a:lnSpc>
                <a:spcPct val="90000"/>
              </a:lnSpc>
              <a:spcBef>
                <a:spcPts val="700"/>
              </a:spcBef>
              <a:buClrTx/>
              <a:buSzTx/>
              <a:buFontTx/>
              <a:buNone/>
              <a:defRPr b="1">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54" name="Text Placeholder 4"/>
          <p:cNvSpPr>
            <a:spLocks noGrp="1"/>
          </p:cNvSpPr>
          <p:nvPr>
            <p:ph type="body" sz="quarter" idx="21"/>
          </p:nvPr>
        </p:nvSpPr>
        <p:spPr>
          <a:xfrm>
            <a:off x="4629150" y="1260871"/>
            <a:ext cx="3887392" cy="617935"/>
          </a:xfrm>
          <a:prstGeom prst="rect">
            <a:avLst/>
          </a:prstGeom>
        </p:spPr>
        <p:txBody>
          <a:bodyPr lIns="45719" tIns="45719" rIns="45719" bIns="45719" anchor="b"/>
          <a:lstStyle/>
          <a:p>
            <a:pPr marL="0" indent="0" defTabSz="685800">
              <a:lnSpc>
                <a:spcPct val="90000"/>
              </a:lnSpc>
              <a:spcBef>
                <a:spcPts val="700"/>
              </a:spcBef>
              <a:buClrTx/>
              <a:buSzTx/>
              <a:buFontTx/>
              <a:buNone/>
              <a:defRPr b="1">
                <a:solidFill>
                  <a:srgbClr val="000000"/>
                </a:solidFill>
                <a:latin typeface="Calibri"/>
                <a:ea typeface="Calibri"/>
                <a:cs typeface="Calibri"/>
                <a:sym typeface="Calibri"/>
              </a:defRPr>
            </a:pPr>
            <a:endParaRPr/>
          </a:p>
        </p:txBody>
      </p:sp>
      <p:sp>
        <p:nvSpPr>
          <p:cNvPr id="155"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62" name="Title Text"/>
          <p:cNvSpPr txBox="1">
            <a:spLocks noGrp="1"/>
          </p:cNvSpPr>
          <p:nvPr>
            <p:ph type="title"/>
          </p:nvPr>
        </p:nvSpPr>
        <p:spPr>
          <a:xfrm>
            <a:off x="628650" y="273843"/>
            <a:ext cx="7886700" cy="994173"/>
          </a:xfrm>
          <a:prstGeom prst="rect">
            <a:avLst/>
          </a:prstGeom>
        </p:spPr>
        <p:txBody>
          <a:bodyPr lIns="45719" tIns="45719" rIns="45719" bIns="45719" anchor="ctr"/>
          <a:lstStyle>
            <a:lvl1pPr defTabSz="685800">
              <a:lnSpc>
                <a:spcPct val="90000"/>
              </a:lnSpc>
              <a:defRPr sz="3300">
                <a:latin typeface="Calibri Light"/>
                <a:ea typeface="Calibri Light"/>
                <a:cs typeface="Calibri Light"/>
                <a:sym typeface="Calibri Light"/>
              </a:defRPr>
            </a:lvl1pPr>
          </a:lstStyle>
          <a:p>
            <a:r>
              <a:t>Title Text</a:t>
            </a:r>
          </a:p>
        </p:txBody>
      </p:sp>
      <p:sp>
        <p:nvSpPr>
          <p:cNvPr id="163"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629841" y="342900"/>
            <a:ext cx="2949178" cy="1200150"/>
          </a:xfrm>
          <a:prstGeom prst="rect">
            <a:avLst/>
          </a:prstGeom>
        </p:spPr>
        <p:txBody>
          <a:bodyPr lIns="45719" tIns="45719" rIns="45719" bIns="45719" anchor="b"/>
          <a:lstStyle>
            <a:lvl1pPr defTabSz="685800">
              <a:lnSpc>
                <a:spcPct val="90000"/>
              </a:lnSpc>
              <a:defRPr sz="2400">
                <a:latin typeface="Calibri Light"/>
                <a:ea typeface="Calibri Light"/>
                <a:cs typeface="Calibri Light"/>
                <a:sym typeface="Calibri Light"/>
              </a:defRPr>
            </a:lvl1pPr>
          </a:lstStyle>
          <a:p>
            <a:r>
              <a:t>Title Text</a:t>
            </a:r>
          </a:p>
        </p:txBody>
      </p:sp>
      <p:sp>
        <p:nvSpPr>
          <p:cNvPr id="178" name="Body Level One…"/>
          <p:cNvSpPr txBox="1">
            <a:spLocks noGrp="1"/>
          </p:cNvSpPr>
          <p:nvPr>
            <p:ph type="body" sz="half" idx="1"/>
          </p:nvPr>
        </p:nvSpPr>
        <p:spPr>
          <a:xfrm>
            <a:off x="3887391" y="740568"/>
            <a:ext cx="4629151" cy="3655221"/>
          </a:xfrm>
          <a:prstGeom prst="rect">
            <a:avLst/>
          </a:prstGeom>
        </p:spPr>
        <p:txBody>
          <a:bodyPr lIns="45719" tIns="45719" rIns="45719" bIns="45719"/>
          <a:lstStyle>
            <a:lvl1pPr marL="171450" indent="-171450" defTabSz="685800">
              <a:lnSpc>
                <a:spcPct val="90000"/>
              </a:lnSpc>
              <a:spcBef>
                <a:spcPts val="700"/>
              </a:spcBef>
              <a:buClrTx/>
              <a:buSzPct val="100000"/>
              <a:buChar char="•"/>
              <a:defRPr sz="2400">
                <a:solidFill>
                  <a:srgbClr val="000000"/>
                </a:solidFill>
                <a:latin typeface="Calibri"/>
                <a:ea typeface="Calibri"/>
                <a:cs typeface="Calibri"/>
                <a:sym typeface="Calibri"/>
              </a:defRPr>
            </a:lvl1pPr>
            <a:lvl2pPr marL="538842" indent="-195942" defTabSz="685800">
              <a:lnSpc>
                <a:spcPct val="90000"/>
              </a:lnSpc>
              <a:spcBef>
                <a:spcPts val="700"/>
              </a:spcBef>
              <a:buClrTx/>
              <a:buSzPct val="100000"/>
              <a:buChar char="•"/>
              <a:defRPr sz="2400">
                <a:solidFill>
                  <a:srgbClr val="000000"/>
                </a:solidFill>
                <a:latin typeface="Calibri"/>
                <a:ea typeface="Calibri"/>
                <a:cs typeface="Calibri"/>
                <a:sym typeface="Calibri"/>
              </a:defRPr>
            </a:lvl2pPr>
            <a:lvl3pPr marL="914400" indent="-228600" defTabSz="685800">
              <a:lnSpc>
                <a:spcPct val="90000"/>
              </a:lnSpc>
              <a:spcBef>
                <a:spcPts val="700"/>
              </a:spcBef>
              <a:buClrTx/>
              <a:buSzPct val="100000"/>
              <a:buChar char="•"/>
              <a:defRPr sz="2400">
                <a:solidFill>
                  <a:srgbClr val="000000"/>
                </a:solidFill>
                <a:latin typeface="Calibri"/>
                <a:ea typeface="Calibri"/>
                <a:cs typeface="Calibri"/>
                <a:sym typeface="Calibri"/>
              </a:defRPr>
            </a:lvl3pPr>
            <a:lvl4pPr marL="1303019" indent="-274319" defTabSz="685800">
              <a:lnSpc>
                <a:spcPct val="90000"/>
              </a:lnSpc>
              <a:spcBef>
                <a:spcPts val="700"/>
              </a:spcBef>
              <a:buClrTx/>
              <a:buSzPct val="100000"/>
              <a:buChar char="•"/>
              <a:defRPr sz="2400">
                <a:solidFill>
                  <a:srgbClr val="000000"/>
                </a:solidFill>
                <a:latin typeface="Calibri"/>
                <a:ea typeface="Calibri"/>
                <a:cs typeface="Calibri"/>
                <a:sym typeface="Calibri"/>
              </a:defRPr>
            </a:lvl4pPr>
            <a:lvl5pPr marL="1645920" indent="-274320" defTabSz="685800">
              <a:lnSpc>
                <a:spcPct val="90000"/>
              </a:lnSpc>
              <a:spcBef>
                <a:spcPts val="700"/>
              </a:spcBef>
              <a:buClrTx/>
              <a:buSzPct val="100000"/>
              <a:buChar char="•"/>
              <a:defRPr sz="24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79" name="Text Placeholder 3"/>
          <p:cNvSpPr>
            <a:spLocks noGrp="1"/>
          </p:cNvSpPr>
          <p:nvPr>
            <p:ph type="body" sz="quarter" idx="21"/>
          </p:nvPr>
        </p:nvSpPr>
        <p:spPr>
          <a:xfrm>
            <a:off x="629840" y="1543050"/>
            <a:ext cx="2949180" cy="2858692"/>
          </a:xfrm>
          <a:prstGeom prst="rect">
            <a:avLst/>
          </a:prstGeom>
        </p:spPr>
        <p:txBody>
          <a:bodyPr lIns="45719" tIns="45719" rIns="45719" bIns="45719"/>
          <a:lstStyle/>
          <a:p>
            <a:pPr marL="0" indent="0" defTabSz="685800">
              <a:lnSpc>
                <a:spcPct val="90000"/>
              </a:lnSpc>
              <a:spcBef>
                <a:spcPts val="700"/>
              </a:spcBef>
              <a:buClrTx/>
              <a:buSzTx/>
              <a:buFontTx/>
              <a:buNone/>
              <a:defRPr sz="1200">
                <a:solidFill>
                  <a:srgbClr val="000000"/>
                </a:solidFill>
                <a:latin typeface="Calibri"/>
                <a:ea typeface="Calibri"/>
                <a:cs typeface="Calibri"/>
                <a:sym typeface="Calibri"/>
              </a:defRPr>
            </a:pPr>
            <a:endParaRPr/>
          </a:p>
        </p:txBody>
      </p:sp>
      <p:sp>
        <p:nvSpPr>
          <p:cNvPr id="180"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187" name="Title Text"/>
          <p:cNvSpPr txBox="1">
            <a:spLocks noGrp="1"/>
          </p:cNvSpPr>
          <p:nvPr>
            <p:ph type="title"/>
          </p:nvPr>
        </p:nvSpPr>
        <p:spPr>
          <a:xfrm>
            <a:off x="629841" y="342900"/>
            <a:ext cx="2949178" cy="1200150"/>
          </a:xfrm>
          <a:prstGeom prst="rect">
            <a:avLst/>
          </a:prstGeom>
        </p:spPr>
        <p:txBody>
          <a:bodyPr lIns="45719" tIns="45719" rIns="45719" bIns="45719" anchor="b"/>
          <a:lstStyle>
            <a:lvl1pPr defTabSz="685800">
              <a:lnSpc>
                <a:spcPct val="90000"/>
              </a:lnSpc>
              <a:defRPr sz="2400">
                <a:latin typeface="Calibri Light"/>
                <a:ea typeface="Calibri Light"/>
                <a:cs typeface="Calibri Light"/>
                <a:sym typeface="Calibri Light"/>
              </a:defRPr>
            </a:lvl1pPr>
          </a:lstStyle>
          <a:p>
            <a:r>
              <a:t>Title Text</a:t>
            </a:r>
          </a:p>
        </p:txBody>
      </p:sp>
      <p:sp>
        <p:nvSpPr>
          <p:cNvPr id="188" name="Picture Placeholder 2"/>
          <p:cNvSpPr>
            <a:spLocks noGrp="1"/>
          </p:cNvSpPr>
          <p:nvPr>
            <p:ph type="pic" sz="half" idx="21"/>
          </p:nvPr>
        </p:nvSpPr>
        <p:spPr>
          <a:xfrm>
            <a:off x="3887391" y="740568"/>
            <a:ext cx="4629151" cy="3655221"/>
          </a:xfrm>
          <a:prstGeom prst="rect">
            <a:avLst/>
          </a:prstGeom>
        </p:spPr>
        <p:txBody>
          <a:bodyPr lIns="91439" tIns="45719" rIns="91439" bIns="45719">
            <a:noAutofit/>
          </a:bodyPr>
          <a:lstStyle/>
          <a:p>
            <a:endParaRPr/>
          </a:p>
        </p:txBody>
      </p:sp>
      <p:sp>
        <p:nvSpPr>
          <p:cNvPr id="189" name="Body Level One…"/>
          <p:cNvSpPr txBox="1">
            <a:spLocks noGrp="1"/>
          </p:cNvSpPr>
          <p:nvPr>
            <p:ph type="body" sz="quarter" idx="1"/>
          </p:nvPr>
        </p:nvSpPr>
        <p:spPr>
          <a:xfrm>
            <a:off x="629841" y="1543050"/>
            <a:ext cx="2949178" cy="2858692"/>
          </a:xfrm>
          <a:prstGeom prst="rect">
            <a:avLst/>
          </a:prstGeom>
        </p:spPr>
        <p:txBody>
          <a:bodyPr lIns="45719" tIns="45719" rIns="45719" bIns="45719"/>
          <a:lstStyle>
            <a:lvl1pPr marL="0" indent="0" defTabSz="685800">
              <a:lnSpc>
                <a:spcPct val="90000"/>
              </a:lnSpc>
              <a:spcBef>
                <a:spcPts val="700"/>
              </a:spcBef>
              <a:buClrTx/>
              <a:buSzTx/>
              <a:buFontTx/>
              <a:buNone/>
              <a:defRPr sz="1200">
                <a:solidFill>
                  <a:srgbClr val="000000"/>
                </a:solidFill>
                <a:latin typeface="Calibri"/>
                <a:ea typeface="Calibri"/>
                <a:cs typeface="Calibri"/>
                <a:sym typeface="Calibri"/>
              </a:defRPr>
            </a:lvl1pPr>
            <a:lvl2pPr marL="0" indent="342900" defTabSz="685800">
              <a:lnSpc>
                <a:spcPct val="90000"/>
              </a:lnSpc>
              <a:spcBef>
                <a:spcPts val="700"/>
              </a:spcBef>
              <a:buClrTx/>
              <a:buSzTx/>
              <a:buFontTx/>
              <a:buNone/>
              <a:defRPr sz="1200">
                <a:solidFill>
                  <a:srgbClr val="000000"/>
                </a:solidFill>
                <a:latin typeface="Calibri"/>
                <a:ea typeface="Calibri"/>
                <a:cs typeface="Calibri"/>
                <a:sym typeface="Calibri"/>
              </a:defRPr>
            </a:lvl2pPr>
            <a:lvl3pPr marL="0" indent="685800" defTabSz="685800">
              <a:lnSpc>
                <a:spcPct val="90000"/>
              </a:lnSpc>
              <a:spcBef>
                <a:spcPts val="700"/>
              </a:spcBef>
              <a:buClrTx/>
              <a:buSzTx/>
              <a:buFontTx/>
              <a:buNone/>
              <a:defRPr sz="1200">
                <a:solidFill>
                  <a:srgbClr val="000000"/>
                </a:solidFill>
                <a:latin typeface="Calibri"/>
                <a:ea typeface="Calibri"/>
                <a:cs typeface="Calibri"/>
                <a:sym typeface="Calibri"/>
              </a:defRPr>
            </a:lvl3pPr>
            <a:lvl4pPr marL="0" indent="1028700" defTabSz="685800">
              <a:lnSpc>
                <a:spcPct val="90000"/>
              </a:lnSpc>
              <a:spcBef>
                <a:spcPts val="700"/>
              </a:spcBef>
              <a:buClrTx/>
              <a:buSzTx/>
              <a:buFontTx/>
              <a:buNone/>
              <a:defRPr sz="1200">
                <a:solidFill>
                  <a:srgbClr val="000000"/>
                </a:solidFill>
                <a:latin typeface="Calibri"/>
                <a:ea typeface="Calibri"/>
                <a:cs typeface="Calibri"/>
                <a:sym typeface="Calibri"/>
              </a:defRPr>
            </a:lvl4pPr>
            <a:lvl5pPr marL="0" indent="1371600" defTabSz="685800">
              <a:lnSpc>
                <a:spcPct val="90000"/>
              </a:lnSpc>
              <a:spcBef>
                <a:spcPts val="700"/>
              </a:spcBef>
              <a:buClrTx/>
              <a:buSzTx/>
              <a:buFontTx/>
              <a:buNone/>
              <a:defRPr sz="12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90"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23" name="Title Text"/>
          <p:cNvSpPr txBox="1">
            <a:spLocks noGrp="1"/>
          </p:cNvSpPr>
          <p:nvPr>
            <p:ph type="title"/>
          </p:nvPr>
        </p:nvSpPr>
        <p:spPr>
          <a:xfrm>
            <a:off x="623887" y="1282303"/>
            <a:ext cx="7886701" cy="2139554"/>
          </a:xfrm>
          <a:prstGeom prst="rect">
            <a:avLst/>
          </a:prstGeom>
        </p:spPr>
        <p:txBody>
          <a:bodyPr lIns="45719" tIns="45719" rIns="45719" bIns="45719" anchor="b"/>
          <a:lstStyle>
            <a:lvl1pPr defTabSz="685800">
              <a:lnSpc>
                <a:spcPct val="90000"/>
              </a:lnSpc>
              <a:defRPr sz="4500">
                <a:latin typeface="Calibri Light"/>
                <a:ea typeface="Calibri Light"/>
                <a:cs typeface="Calibri Light"/>
                <a:sym typeface="Calibri Light"/>
              </a:defRPr>
            </a:lvl1pPr>
          </a:lstStyle>
          <a:p>
            <a:r>
              <a:t>Title Text</a:t>
            </a:r>
          </a:p>
        </p:txBody>
      </p:sp>
      <p:sp>
        <p:nvSpPr>
          <p:cNvPr id="224" name="Body Level One…"/>
          <p:cNvSpPr txBox="1">
            <a:spLocks noGrp="1"/>
          </p:cNvSpPr>
          <p:nvPr>
            <p:ph type="body" sz="quarter" idx="1"/>
          </p:nvPr>
        </p:nvSpPr>
        <p:spPr>
          <a:xfrm>
            <a:off x="623887" y="3442098"/>
            <a:ext cx="7886701" cy="1125141"/>
          </a:xfrm>
          <a:prstGeom prst="rect">
            <a:avLst/>
          </a:prstGeom>
        </p:spPr>
        <p:txBody>
          <a:bodyPr lIns="45719" tIns="45719" rIns="45719" bIns="45719"/>
          <a:lstStyle>
            <a:lvl1pPr marL="0" indent="0" defTabSz="685800">
              <a:lnSpc>
                <a:spcPct val="90000"/>
              </a:lnSpc>
              <a:spcBef>
                <a:spcPts val="700"/>
              </a:spcBef>
              <a:buClrTx/>
              <a:buSzTx/>
              <a:buFontTx/>
              <a:buNone/>
              <a:defRPr>
                <a:solidFill>
                  <a:srgbClr val="888888"/>
                </a:solidFill>
                <a:latin typeface="Calibri"/>
                <a:ea typeface="Calibri"/>
                <a:cs typeface="Calibri"/>
                <a:sym typeface="Calibri"/>
              </a:defRPr>
            </a:lvl1pPr>
            <a:lvl2pPr marL="0" indent="342900" defTabSz="685800">
              <a:lnSpc>
                <a:spcPct val="90000"/>
              </a:lnSpc>
              <a:spcBef>
                <a:spcPts val="700"/>
              </a:spcBef>
              <a:buClrTx/>
              <a:buSzTx/>
              <a:buFontTx/>
              <a:buNone/>
              <a:defRPr>
                <a:solidFill>
                  <a:srgbClr val="888888"/>
                </a:solidFill>
                <a:latin typeface="Calibri"/>
                <a:ea typeface="Calibri"/>
                <a:cs typeface="Calibri"/>
                <a:sym typeface="Calibri"/>
              </a:defRPr>
            </a:lvl2pPr>
            <a:lvl3pPr marL="0" indent="685800" defTabSz="685800">
              <a:lnSpc>
                <a:spcPct val="90000"/>
              </a:lnSpc>
              <a:spcBef>
                <a:spcPts val="700"/>
              </a:spcBef>
              <a:buClrTx/>
              <a:buSzTx/>
              <a:buFontTx/>
              <a:buNone/>
              <a:defRPr>
                <a:solidFill>
                  <a:srgbClr val="888888"/>
                </a:solidFill>
                <a:latin typeface="Calibri"/>
                <a:ea typeface="Calibri"/>
                <a:cs typeface="Calibri"/>
                <a:sym typeface="Calibri"/>
              </a:defRPr>
            </a:lvl3pPr>
            <a:lvl4pPr marL="0" indent="1028700" defTabSz="685800">
              <a:lnSpc>
                <a:spcPct val="90000"/>
              </a:lnSpc>
              <a:spcBef>
                <a:spcPts val="700"/>
              </a:spcBef>
              <a:buClrTx/>
              <a:buSzTx/>
              <a:buFontTx/>
              <a:buNone/>
              <a:defRPr>
                <a:solidFill>
                  <a:srgbClr val="888888"/>
                </a:solidFill>
                <a:latin typeface="Calibri"/>
                <a:ea typeface="Calibri"/>
                <a:cs typeface="Calibri"/>
                <a:sym typeface="Calibri"/>
              </a:defRPr>
            </a:lvl4pPr>
            <a:lvl5pPr marL="0" indent="1371600" defTabSz="685800">
              <a:lnSpc>
                <a:spcPct val="90000"/>
              </a:lnSpc>
              <a:spcBef>
                <a:spcPts val="700"/>
              </a:spcBef>
              <a:buClrTx/>
              <a:buSzTx/>
              <a:buFontTx/>
              <a:buNone/>
              <a:defRPr>
                <a:solidFill>
                  <a:srgbClr val="888888"/>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25"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232" name="Title Text"/>
          <p:cNvSpPr txBox="1">
            <a:spLocks noGrp="1"/>
          </p:cNvSpPr>
          <p:nvPr>
            <p:ph type="title"/>
          </p:nvPr>
        </p:nvSpPr>
        <p:spPr>
          <a:xfrm>
            <a:off x="628650" y="273843"/>
            <a:ext cx="7886700" cy="994173"/>
          </a:xfrm>
          <a:prstGeom prst="rect">
            <a:avLst/>
          </a:prstGeom>
        </p:spPr>
        <p:txBody>
          <a:bodyPr lIns="45719" tIns="45719" rIns="45719" bIns="45719" anchor="ctr"/>
          <a:lstStyle>
            <a:lvl1pPr defTabSz="685800">
              <a:lnSpc>
                <a:spcPct val="90000"/>
              </a:lnSpc>
              <a:defRPr sz="3300">
                <a:latin typeface="Calibri Light"/>
                <a:ea typeface="Calibri Light"/>
                <a:cs typeface="Calibri Light"/>
                <a:sym typeface="Calibri Light"/>
              </a:defRPr>
            </a:lvl1pPr>
          </a:lstStyle>
          <a:p>
            <a:r>
              <a:t>Title Text</a:t>
            </a:r>
          </a:p>
        </p:txBody>
      </p:sp>
      <p:sp>
        <p:nvSpPr>
          <p:cNvPr id="233" name="Body Level One…"/>
          <p:cNvSpPr txBox="1">
            <a:spLocks noGrp="1"/>
          </p:cNvSpPr>
          <p:nvPr>
            <p:ph type="body" sz="half" idx="1"/>
          </p:nvPr>
        </p:nvSpPr>
        <p:spPr>
          <a:xfrm>
            <a:off x="628650" y="1369219"/>
            <a:ext cx="3886200" cy="3263504"/>
          </a:xfrm>
          <a:prstGeom prst="rect">
            <a:avLst/>
          </a:prstGeom>
        </p:spPr>
        <p:txBody>
          <a:bodyPr lIns="45719" tIns="45719" rIns="45719" bIns="45719"/>
          <a:lstStyle>
            <a:lvl1pPr marL="171450" indent="-171450" defTabSz="685800">
              <a:lnSpc>
                <a:spcPct val="90000"/>
              </a:lnSpc>
              <a:spcBef>
                <a:spcPts val="700"/>
              </a:spcBef>
              <a:buClrTx/>
              <a:buSzPct val="100000"/>
              <a:buChar char="•"/>
              <a:defRPr sz="2100">
                <a:solidFill>
                  <a:srgbClr val="000000"/>
                </a:solidFill>
                <a:latin typeface="Calibri"/>
                <a:ea typeface="Calibri"/>
                <a:cs typeface="Calibri"/>
                <a:sym typeface="Calibri"/>
              </a:defRPr>
            </a:lvl1pPr>
            <a:lvl2pPr marL="542925" indent="-200025" defTabSz="685800">
              <a:lnSpc>
                <a:spcPct val="90000"/>
              </a:lnSpc>
              <a:spcBef>
                <a:spcPts val="700"/>
              </a:spcBef>
              <a:buClrTx/>
              <a:buSzPct val="100000"/>
              <a:buChar char="•"/>
              <a:defRPr sz="2100">
                <a:solidFill>
                  <a:srgbClr val="000000"/>
                </a:solidFill>
                <a:latin typeface="Calibri"/>
                <a:ea typeface="Calibri"/>
                <a:cs typeface="Calibri"/>
                <a:sym typeface="Calibri"/>
              </a:defRPr>
            </a:lvl2pPr>
            <a:lvl3pPr marL="925830" indent="-240030" defTabSz="685800">
              <a:lnSpc>
                <a:spcPct val="90000"/>
              </a:lnSpc>
              <a:spcBef>
                <a:spcPts val="700"/>
              </a:spcBef>
              <a:buClrTx/>
              <a:buSzPct val="100000"/>
              <a:buChar char="•"/>
              <a:defRPr sz="2100">
                <a:solidFill>
                  <a:srgbClr val="000000"/>
                </a:solidFill>
                <a:latin typeface="Calibri"/>
                <a:ea typeface="Calibri"/>
                <a:cs typeface="Calibri"/>
                <a:sym typeface="Calibri"/>
              </a:defRPr>
            </a:lvl3pPr>
            <a:lvl4pPr marL="1305657" indent="-276957" defTabSz="685800">
              <a:lnSpc>
                <a:spcPct val="90000"/>
              </a:lnSpc>
              <a:spcBef>
                <a:spcPts val="700"/>
              </a:spcBef>
              <a:buClrTx/>
              <a:buSzPct val="100000"/>
              <a:buChar char="•"/>
              <a:defRPr sz="2100">
                <a:solidFill>
                  <a:srgbClr val="000000"/>
                </a:solidFill>
                <a:latin typeface="Calibri"/>
                <a:ea typeface="Calibri"/>
                <a:cs typeface="Calibri"/>
                <a:sym typeface="Calibri"/>
              </a:defRPr>
            </a:lvl4pPr>
            <a:lvl5pPr marL="1648557" indent="-276957" defTabSz="685800">
              <a:lnSpc>
                <a:spcPct val="90000"/>
              </a:lnSpc>
              <a:spcBef>
                <a:spcPts val="700"/>
              </a:spcBef>
              <a:buClrTx/>
              <a:buSzPct val="100000"/>
              <a:buChar char="•"/>
              <a:defRPr sz="21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34"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241" name="Title Text"/>
          <p:cNvSpPr txBox="1">
            <a:spLocks noGrp="1"/>
          </p:cNvSpPr>
          <p:nvPr>
            <p:ph type="title"/>
          </p:nvPr>
        </p:nvSpPr>
        <p:spPr>
          <a:xfrm>
            <a:off x="629841" y="273843"/>
            <a:ext cx="7886701" cy="994173"/>
          </a:xfrm>
          <a:prstGeom prst="rect">
            <a:avLst/>
          </a:prstGeom>
        </p:spPr>
        <p:txBody>
          <a:bodyPr lIns="45719" tIns="45719" rIns="45719" bIns="45719" anchor="ctr"/>
          <a:lstStyle>
            <a:lvl1pPr defTabSz="685800">
              <a:lnSpc>
                <a:spcPct val="90000"/>
              </a:lnSpc>
              <a:defRPr sz="3300">
                <a:latin typeface="Calibri Light"/>
                <a:ea typeface="Calibri Light"/>
                <a:cs typeface="Calibri Light"/>
                <a:sym typeface="Calibri Light"/>
              </a:defRPr>
            </a:lvl1pPr>
          </a:lstStyle>
          <a:p>
            <a:r>
              <a:t>Title Text</a:t>
            </a:r>
          </a:p>
        </p:txBody>
      </p:sp>
      <p:sp>
        <p:nvSpPr>
          <p:cNvPr id="242" name="Body Level One…"/>
          <p:cNvSpPr txBox="1">
            <a:spLocks noGrp="1"/>
          </p:cNvSpPr>
          <p:nvPr>
            <p:ph type="body" sz="quarter" idx="1"/>
          </p:nvPr>
        </p:nvSpPr>
        <p:spPr>
          <a:xfrm>
            <a:off x="629841" y="1260871"/>
            <a:ext cx="3868341" cy="617935"/>
          </a:xfrm>
          <a:prstGeom prst="rect">
            <a:avLst/>
          </a:prstGeom>
        </p:spPr>
        <p:txBody>
          <a:bodyPr lIns="45719" tIns="45719" rIns="45719" bIns="45719" anchor="b"/>
          <a:lstStyle>
            <a:lvl1pPr marL="0" indent="0" defTabSz="685800">
              <a:lnSpc>
                <a:spcPct val="90000"/>
              </a:lnSpc>
              <a:spcBef>
                <a:spcPts val="700"/>
              </a:spcBef>
              <a:buClrTx/>
              <a:buSzTx/>
              <a:buFontTx/>
              <a:buNone/>
              <a:defRPr b="1">
                <a:solidFill>
                  <a:srgbClr val="000000"/>
                </a:solidFill>
                <a:latin typeface="Calibri"/>
                <a:ea typeface="Calibri"/>
                <a:cs typeface="Calibri"/>
                <a:sym typeface="Calibri"/>
              </a:defRPr>
            </a:lvl1pPr>
            <a:lvl2pPr marL="0" indent="342900" defTabSz="685800">
              <a:lnSpc>
                <a:spcPct val="90000"/>
              </a:lnSpc>
              <a:spcBef>
                <a:spcPts val="700"/>
              </a:spcBef>
              <a:buClrTx/>
              <a:buSzTx/>
              <a:buFontTx/>
              <a:buNone/>
              <a:defRPr b="1">
                <a:solidFill>
                  <a:srgbClr val="000000"/>
                </a:solidFill>
                <a:latin typeface="Calibri"/>
                <a:ea typeface="Calibri"/>
                <a:cs typeface="Calibri"/>
                <a:sym typeface="Calibri"/>
              </a:defRPr>
            </a:lvl2pPr>
            <a:lvl3pPr marL="0" indent="685800" defTabSz="685800">
              <a:lnSpc>
                <a:spcPct val="90000"/>
              </a:lnSpc>
              <a:spcBef>
                <a:spcPts val="700"/>
              </a:spcBef>
              <a:buClrTx/>
              <a:buSzTx/>
              <a:buFontTx/>
              <a:buNone/>
              <a:defRPr b="1">
                <a:solidFill>
                  <a:srgbClr val="000000"/>
                </a:solidFill>
                <a:latin typeface="Calibri"/>
                <a:ea typeface="Calibri"/>
                <a:cs typeface="Calibri"/>
                <a:sym typeface="Calibri"/>
              </a:defRPr>
            </a:lvl3pPr>
            <a:lvl4pPr marL="0" indent="1028700" defTabSz="685800">
              <a:lnSpc>
                <a:spcPct val="90000"/>
              </a:lnSpc>
              <a:spcBef>
                <a:spcPts val="700"/>
              </a:spcBef>
              <a:buClrTx/>
              <a:buSzTx/>
              <a:buFontTx/>
              <a:buNone/>
              <a:defRPr b="1">
                <a:solidFill>
                  <a:srgbClr val="000000"/>
                </a:solidFill>
                <a:latin typeface="Calibri"/>
                <a:ea typeface="Calibri"/>
                <a:cs typeface="Calibri"/>
                <a:sym typeface="Calibri"/>
              </a:defRPr>
            </a:lvl4pPr>
            <a:lvl5pPr marL="0" indent="1371600" defTabSz="685800">
              <a:lnSpc>
                <a:spcPct val="90000"/>
              </a:lnSpc>
              <a:spcBef>
                <a:spcPts val="700"/>
              </a:spcBef>
              <a:buClrTx/>
              <a:buSzTx/>
              <a:buFontTx/>
              <a:buNone/>
              <a:defRPr b="1">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43" name="Text Placeholder 4"/>
          <p:cNvSpPr>
            <a:spLocks noGrp="1"/>
          </p:cNvSpPr>
          <p:nvPr>
            <p:ph type="body" sz="quarter" idx="21"/>
          </p:nvPr>
        </p:nvSpPr>
        <p:spPr>
          <a:xfrm>
            <a:off x="4629150" y="1260871"/>
            <a:ext cx="3887392" cy="617935"/>
          </a:xfrm>
          <a:prstGeom prst="rect">
            <a:avLst/>
          </a:prstGeom>
        </p:spPr>
        <p:txBody>
          <a:bodyPr lIns="45719" tIns="45719" rIns="45719" bIns="45719" anchor="b"/>
          <a:lstStyle/>
          <a:p>
            <a:pPr marL="0" indent="0" defTabSz="685800">
              <a:lnSpc>
                <a:spcPct val="90000"/>
              </a:lnSpc>
              <a:spcBef>
                <a:spcPts val="700"/>
              </a:spcBef>
              <a:buClrTx/>
              <a:buSzTx/>
              <a:buFontTx/>
              <a:buNone/>
              <a:defRPr b="1">
                <a:solidFill>
                  <a:srgbClr val="000000"/>
                </a:solidFill>
                <a:latin typeface="Calibri"/>
                <a:ea typeface="Calibri"/>
                <a:cs typeface="Calibri"/>
                <a:sym typeface="Calibri"/>
              </a:defRPr>
            </a:pPr>
            <a:endParaRPr/>
          </a:p>
        </p:txBody>
      </p:sp>
      <p:sp>
        <p:nvSpPr>
          <p:cNvPr id="244"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_AND_TWO_COLUMNS">
    <p:spTree>
      <p:nvGrpSpPr>
        <p:cNvPr id="1" name=""/>
        <p:cNvGrpSpPr/>
        <p:nvPr/>
      </p:nvGrpSpPr>
      <p:grpSpPr>
        <a:xfrm>
          <a:off x="0" y="0"/>
          <a:ext cx="0" cy="0"/>
          <a:chOff x="0" y="0"/>
          <a:chExt cx="0" cy="0"/>
        </a:xfrm>
      </p:grpSpPr>
      <p:sp>
        <p:nvSpPr>
          <p:cNvPr id="28" name="Title Text"/>
          <p:cNvSpPr txBox="1">
            <a:spLocks noGrp="1"/>
          </p:cNvSpPr>
          <p:nvPr>
            <p:ph type="title"/>
          </p:nvPr>
        </p:nvSpPr>
        <p:spPr>
          <a:prstGeom prst="rect">
            <a:avLst/>
          </a:prstGeom>
        </p:spPr>
        <p:txBody>
          <a:bodyPr/>
          <a:lstStyle/>
          <a:p>
            <a:r>
              <a:t>Title Text</a:t>
            </a:r>
          </a:p>
        </p:txBody>
      </p:sp>
      <p:sp>
        <p:nvSpPr>
          <p:cNvPr id="29" name="Body Level One…"/>
          <p:cNvSpPr txBox="1">
            <a:spLocks noGrp="1"/>
          </p:cNvSpPr>
          <p:nvPr>
            <p:ph type="body" sz="half" idx="1"/>
          </p:nvPr>
        </p:nvSpPr>
        <p:spPr>
          <a:xfrm>
            <a:off x="311699" y="1152475"/>
            <a:ext cx="3999902" cy="3416400"/>
          </a:xfrm>
          <a:prstGeom prst="rect">
            <a:avLst/>
          </a:prstGeom>
        </p:spPr>
        <p:txBody>
          <a:bodyPr/>
          <a:lstStyle>
            <a:lvl1pPr indent="-317500">
              <a:buSzPts val="1400"/>
              <a:defRPr sz="1400"/>
            </a:lvl1pPr>
            <a:lvl2pPr marL="965200" indent="-355600">
              <a:buSzPts val="1400"/>
              <a:defRPr sz="1400"/>
            </a:lvl2pPr>
            <a:lvl3pPr marL="1422400" indent="-355600">
              <a:buSzPts val="1400"/>
              <a:defRPr sz="1400"/>
            </a:lvl3pPr>
            <a:lvl4pPr marL="1879600" indent="-355600">
              <a:buSzPts val="1400"/>
              <a:defRPr sz="1400"/>
            </a:lvl4pPr>
            <a:lvl5pPr marL="2336800" indent="-355600">
              <a:buSzPts val="1400"/>
              <a:defRPr sz="1400"/>
            </a:lvl5pPr>
          </a:lstStyle>
          <a:p>
            <a:r>
              <a:t>Body Level One</a:t>
            </a:r>
          </a:p>
          <a:p>
            <a:pPr lvl="1"/>
            <a:r>
              <a:t>Body Level Two</a:t>
            </a:r>
          </a:p>
          <a:p>
            <a:pPr lvl="2"/>
            <a:r>
              <a:t>Body Level Three</a:t>
            </a:r>
          </a:p>
          <a:p>
            <a:pPr lvl="3"/>
            <a:r>
              <a:t>Body Level Four</a:t>
            </a:r>
          </a:p>
          <a:p>
            <a:pPr lvl="4"/>
            <a:r>
              <a:t>Body Level Five</a:t>
            </a:r>
          </a:p>
        </p:txBody>
      </p:sp>
      <p:sp>
        <p:nvSpPr>
          <p:cNvPr id="30" name="Google Shape;23;p5"/>
          <p:cNvSpPr txBox="1">
            <a:spLocks noGrp="1"/>
          </p:cNvSpPr>
          <p:nvPr>
            <p:ph type="body" sz="half" idx="21"/>
          </p:nvPr>
        </p:nvSpPr>
        <p:spPr>
          <a:xfrm>
            <a:off x="4832399" y="1152475"/>
            <a:ext cx="3999902" cy="3416400"/>
          </a:xfrm>
          <a:prstGeom prst="rect">
            <a:avLst/>
          </a:prstGeom>
        </p:spPr>
        <p:txBody>
          <a:bodyPr/>
          <a:lstStyle/>
          <a:p>
            <a:pPr indent="-317500">
              <a:buSzPts val="1400"/>
              <a:defRPr sz="1400"/>
            </a:pPr>
            <a:endParaRP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251" name="Title Text"/>
          <p:cNvSpPr txBox="1">
            <a:spLocks noGrp="1"/>
          </p:cNvSpPr>
          <p:nvPr>
            <p:ph type="title"/>
          </p:nvPr>
        </p:nvSpPr>
        <p:spPr>
          <a:xfrm>
            <a:off x="628650" y="273843"/>
            <a:ext cx="7886700" cy="994173"/>
          </a:xfrm>
          <a:prstGeom prst="rect">
            <a:avLst/>
          </a:prstGeom>
        </p:spPr>
        <p:txBody>
          <a:bodyPr lIns="45719" tIns="45719" rIns="45719" bIns="45719" anchor="ctr"/>
          <a:lstStyle>
            <a:lvl1pPr defTabSz="685800">
              <a:lnSpc>
                <a:spcPct val="90000"/>
              </a:lnSpc>
              <a:defRPr sz="3300">
                <a:latin typeface="Calibri Light"/>
                <a:ea typeface="Calibri Light"/>
                <a:cs typeface="Calibri Light"/>
                <a:sym typeface="Calibri Light"/>
              </a:defRPr>
            </a:lvl1pPr>
          </a:lstStyle>
          <a:p>
            <a:r>
              <a:t>Title Text</a:t>
            </a:r>
          </a:p>
        </p:txBody>
      </p:sp>
      <p:sp>
        <p:nvSpPr>
          <p:cNvPr id="252"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266" name="Title Text"/>
          <p:cNvSpPr txBox="1">
            <a:spLocks noGrp="1"/>
          </p:cNvSpPr>
          <p:nvPr>
            <p:ph type="title"/>
          </p:nvPr>
        </p:nvSpPr>
        <p:spPr>
          <a:xfrm>
            <a:off x="629841" y="342900"/>
            <a:ext cx="2949178" cy="1200150"/>
          </a:xfrm>
          <a:prstGeom prst="rect">
            <a:avLst/>
          </a:prstGeom>
        </p:spPr>
        <p:txBody>
          <a:bodyPr lIns="45719" tIns="45719" rIns="45719" bIns="45719" anchor="b"/>
          <a:lstStyle>
            <a:lvl1pPr defTabSz="685800">
              <a:lnSpc>
                <a:spcPct val="90000"/>
              </a:lnSpc>
              <a:defRPr sz="2400">
                <a:latin typeface="Calibri Light"/>
                <a:ea typeface="Calibri Light"/>
                <a:cs typeface="Calibri Light"/>
                <a:sym typeface="Calibri Light"/>
              </a:defRPr>
            </a:lvl1pPr>
          </a:lstStyle>
          <a:p>
            <a:r>
              <a:t>Title Text</a:t>
            </a:r>
          </a:p>
        </p:txBody>
      </p:sp>
      <p:sp>
        <p:nvSpPr>
          <p:cNvPr id="267" name="Body Level One…"/>
          <p:cNvSpPr txBox="1">
            <a:spLocks noGrp="1"/>
          </p:cNvSpPr>
          <p:nvPr>
            <p:ph type="body" sz="half" idx="1"/>
          </p:nvPr>
        </p:nvSpPr>
        <p:spPr>
          <a:xfrm>
            <a:off x="3887391" y="740568"/>
            <a:ext cx="4629151" cy="3655221"/>
          </a:xfrm>
          <a:prstGeom prst="rect">
            <a:avLst/>
          </a:prstGeom>
        </p:spPr>
        <p:txBody>
          <a:bodyPr lIns="45719" tIns="45719" rIns="45719" bIns="45719"/>
          <a:lstStyle>
            <a:lvl1pPr marL="171450" indent="-171450" defTabSz="685800">
              <a:lnSpc>
                <a:spcPct val="90000"/>
              </a:lnSpc>
              <a:spcBef>
                <a:spcPts val="700"/>
              </a:spcBef>
              <a:buClrTx/>
              <a:buSzPct val="100000"/>
              <a:buChar char="•"/>
              <a:defRPr sz="2400">
                <a:solidFill>
                  <a:srgbClr val="000000"/>
                </a:solidFill>
                <a:latin typeface="Calibri"/>
                <a:ea typeface="Calibri"/>
                <a:cs typeface="Calibri"/>
                <a:sym typeface="Calibri"/>
              </a:defRPr>
            </a:lvl1pPr>
            <a:lvl2pPr marL="538842" indent="-195942" defTabSz="685800">
              <a:lnSpc>
                <a:spcPct val="90000"/>
              </a:lnSpc>
              <a:spcBef>
                <a:spcPts val="700"/>
              </a:spcBef>
              <a:buClrTx/>
              <a:buSzPct val="100000"/>
              <a:buChar char="•"/>
              <a:defRPr sz="2400">
                <a:solidFill>
                  <a:srgbClr val="000000"/>
                </a:solidFill>
                <a:latin typeface="Calibri"/>
                <a:ea typeface="Calibri"/>
                <a:cs typeface="Calibri"/>
                <a:sym typeface="Calibri"/>
              </a:defRPr>
            </a:lvl2pPr>
            <a:lvl3pPr marL="914400" indent="-228600" defTabSz="685800">
              <a:lnSpc>
                <a:spcPct val="90000"/>
              </a:lnSpc>
              <a:spcBef>
                <a:spcPts val="700"/>
              </a:spcBef>
              <a:buClrTx/>
              <a:buSzPct val="100000"/>
              <a:buChar char="•"/>
              <a:defRPr sz="2400">
                <a:solidFill>
                  <a:srgbClr val="000000"/>
                </a:solidFill>
                <a:latin typeface="Calibri"/>
                <a:ea typeface="Calibri"/>
                <a:cs typeface="Calibri"/>
                <a:sym typeface="Calibri"/>
              </a:defRPr>
            </a:lvl3pPr>
            <a:lvl4pPr marL="1303019" indent="-274319" defTabSz="685800">
              <a:lnSpc>
                <a:spcPct val="90000"/>
              </a:lnSpc>
              <a:spcBef>
                <a:spcPts val="700"/>
              </a:spcBef>
              <a:buClrTx/>
              <a:buSzPct val="100000"/>
              <a:buChar char="•"/>
              <a:defRPr sz="2400">
                <a:solidFill>
                  <a:srgbClr val="000000"/>
                </a:solidFill>
                <a:latin typeface="Calibri"/>
                <a:ea typeface="Calibri"/>
                <a:cs typeface="Calibri"/>
                <a:sym typeface="Calibri"/>
              </a:defRPr>
            </a:lvl4pPr>
            <a:lvl5pPr marL="1645920" indent="-274320" defTabSz="685800">
              <a:lnSpc>
                <a:spcPct val="90000"/>
              </a:lnSpc>
              <a:spcBef>
                <a:spcPts val="700"/>
              </a:spcBef>
              <a:buClrTx/>
              <a:buSzPct val="100000"/>
              <a:buChar char="•"/>
              <a:defRPr sz="24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68" name="Text Placeholder 3"/>
          <p:cNvSpPr>
            <a:spLocks noGrp="1"/>
          </p:cNvSpPr>
          <p:nvPr>
            <p:ph type="body" sz="quarter" idx="21"/>
          </p:nvPr>
        </p:nvSpPr>
        <p:spPr>
          <a:xfrm>
            <a:off x="629840" y="1543050"/>
            <a:ext cx="2949180" cy="2858692"/>
          </a:xfrm>
          <a:prstGeom prst="rect">
            <a:avLst/>
          </a:prstGeom>
        </p:spPr>
        <p:txBody>
          <a:bodyPr lIns="45719" tIns="45719" rIns="45719" bIns="45719"/>
          <a:lstStyle/>
          <a:p>
            <a:pPr marL="0" indent="0" defTabSz="685800">
              <a:lnSpc>
                <a:spcPct val="90000"/>
              </a:lnSpc>
              <a:spcBef>
                <a:spcPts val="700"/>
              </a:spcBef>
              <a:buClrTx/>
              <a:buSzTx/>
              <a:buFontTx/>
              <a:buNone/>
              <a:defRPr sz="1200">
                <a:solidFill>
                  <a:srgbClr val="000000"/>
                </a:solidFill>
                <a:latin typeface="Calibri"/>
                <a:ea typeface="Calibri"/>
                <a:cs typeface="Calibri"/>
                <a:sym typeface="Calibri"/>
              </a:defRPr>
            </a:pPr>
            <a:endParaRPr/>
          </a:p>
        </p:txBody>
      </p:sp>
      <p:sp>
        <p:nvSpPr>
          <p:cNvPr id="269"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276" name="Title Text"/>
          <p:cNvSpPr txBox="1">
            <a:spLocks noGrp="1"/>
          </p:cNvSpPr>
          <p:nvPr>
            <p:ph type="title"/>
          </p:nvPr>
        </p:nvSpPr>
        <p:spPr>
          <a:xfrm>
            <a:off x="629841" y="342900"/>
            <a:ext cx="2949178" cy="1200150"/>
          </a:xfrm>
          <a:prstGeom prst="rect">
            <a:avLst/>
          </a:prstGeom>
        </p:spPr>
        <p:txBody>
          <a:bodyPr lIns="45719" tIns="45719" rIns="45719" bIns="45719" anchor="b"/>
          <a:lstStyle>
            <a:lvl1pPr defTabSz="685800">
              <a:lnSpc>
                <a:spcPct val="90000"/>
              </a:lnSpc>
              <a:defRPr sz="2400">
                <a:latin typeface="Calibri Light"/>
                <a:ea typeface="Calibri Light"/>
                <a:cs typeface="Calibri Light"/>
                <a:sym typeface="Calibri Light"/>
              </a:defRPr>
            </a:lvl1pPr>
          </a:lstStyle>
          <a:p>
            <a:r>
              <a:t>Title Text</a:t>
            </a:r>
          </a:p>
        </p:txBody>
      </p:sp>
      <p:sp>
        <p:nvSpPr>
          <p:cNvPr id="277" name="Picture Placeholder 2"/>
          <p:cNvSpPr>
            <a:spLocks noGrp="1"/>
          </p:cNvSpPr>
          <p:nvPr>
            <p:ph type="pic" sz="half" idx="21"/>
          </p:nvPr>
        </p:nvSpPr>
        <p:spPr>
          <a:xfrm>
            <a:off x="3887391" y="740568"/>
            <a:ext cx="4629151" cy="3655221"/>
          </a:xfrm>
          <a:prstGeom prst="rect">
            <a:avLst/>
          </a:prstGeom>
        </p:spPr>
        <p:txBody>
          <a:bodyPr lIns="91439" tIns="45719" rIns="91439" bIns="45719">
            <a:noAutofit/>
          </a:bodyPr>
          <a:lstStyle/>
          <a:p>
            <a:endParaRPr/>
          </a:p>
        </p:txBody>
      </p:sp>
      <p:sp>
        <p:nvSpPr>
          <p:cNvPr id="278" name="Body Level One…"/>
          <p:cNvSpPr txBox="1">
            <a:spLocks noGrp="1"/>
          </p:cNvSpPr>
          <p:nvPr>
            <p:ph type="body" sz="quarter" idx="1"/>
          </p:nvPr>
        </p:nvSpPr>
        <p:spPr>
          <a:xfrm>
            <a:off x="629841" y="1543050"/>
            <a:ext cx="2949178" cy="2858692"/>
          </a:xfrm>
          <a:prstGeom prst="rect">
            <a:avLst/>
          </a:prstGeom>
        </p:spPr>
        <p:txBody>
          <a:bodyPr lIns="45719" tIns="45719" rIns="45719" bIns="45719"/>
          <a:lstStyle>
            <a:lvl1pPr marL="0" indent="0" defTabSz="685800">
              <a:lnSpc>
                <a:spcPct val="90000"/>
              </a:lnSpc>
              <a:spcBef>
                <a:spcPts val="700"/>
              </a:spcBef>
              <a:buClrTx/>
              <a:buSzTx/>
              <a:buFontTx/>
              <a:buNone/>
              <a:defRPr sz="1200">
                <a:solidFill>
                  <a:srgbClr val="000000"/>
                </a:solidFill>
                <a:latin typeface="Calibri"/>
                <a:ea typeface="Calibri"/>
                <a:cs typeface="Calibri"/>
                <a:sym typeface="Calibri"/>
              </a:defRPr>
            </a:lvl1pPr>
            <a:lvl2pPr marL="0" indent="342900" defTabSz="685800">
              <a:lnSpc>
                <a:spcPct val="90000"/>
              </a:lnSpc>
              <a:spcBef>
                <a:spcPts val="700"/>
              </a:spcBef>
              <a:buClrTx/>
              <a:buSzTx/>
              <a:buFontTx/>
              <a:buNone/>
              <a:defRPr sz="1200">
                <a:solidFill>
                  <a:srgbClr val="000000"/>
                </a:solidFill>
                <a:latin typeface="Calibri"/>
                <a:ea typeface="Calibri"/>
                <a:cs typeface="Calibri"/>
                <a:sym typeface="Calibri"/>
              </a:defRPr>
            </a:lvl2pPr>
            <a:lvl3pPr marL="0" indent="685800" defTabSz="685800">
              <a:lnSpc>
                <a:spcPct val="90000"/>
              </a:lnSpc>
              <a:spcBef>
                <a:spcPts val="700"/>
              </a:spcBef>
              <a:buClrTx/>
              <a:buSzTx/>
              <a:buFontTx/>
              <a:buNone/>
              <a:defRPr sz="1200">
                <a:solidFill>
                  <a:srgbClr val="000000"/>
                </a:solidFill>
                <a:latin typeface="Calibri"/>
                <a:ea typeface="Calibri"/>
                <a:cs typeface="Calibri"/>
                <a:sym typeface="Calibri"/>
              </a:defRPr>
            </a:lvl3pPr>
            <a:lvl4pPr marL="0" indent="1028700" defTabSz="685800">
              <a:lnSpc>
                <a:spcPct val="90000"/>
              </a:lnSpc>
              <a:spcBef>
                <a:spcPts val="700"/>
              </a:spcBef>
              <a:buClrTx/>
              <a:buSzTx/>
              <a:buFontTx/>
              <a:buNone/>
              <a:defRPr sz="1200">
                <a:solidFill>
                  <a:srgbClr val="000000"/>
                </a:solidFill>
                <a:latin typeface="Calibri"/>
                <a:ea typeface="Calibri"/>
                <a:cs typeface="Calibri"/>
                <a:sym typeface="Calibri"/>
              </a:defRPr>
            </a:lvl4pPr>
            <a:lvl5pPr marL="0" indent="1371600" defTabSz="685800">
              <a:lnSpc>
                <a:spcPct val="90000"/>
              </a:lnSpc>
              <a:spcBef>
                <a:spcPts val="700"/>
              </a:spcBef>
              <a:buClrTx/>
              <a:buSzTx/>
              <a:buFontTx/>
              <a:buNone/>
              <a:defRPr sz="12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79"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3E6AFD-EE5B-49ED-A8D5-242628CB79F2}" type="datetime1">
              <a:rPr lang="en-US" smtClean="0"/>
              <a:t>7/24/23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pPr/>
              <a:t>‹#›</a:t>
            </a:fld>
            <a:endParaRPr lang="en-US" dirty="0"/>
          </a:p>
        </p:txBody>
      </p:sp>
    </p:spTree>
    <p:extLst>
      <p:ext uri="{BB962C8B-B14F-4D97-AF65-F5344CB8AC3E}">
        <p14:creationId xmlns:p14="http://schemas.microsoft.com/office/powerpoint/2010/main" val="1386610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_ONLY">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ONE_COLUMN_TEXT">
    <p:spTree>
      <p:nvGrpSpPr>
        <p:cNvPr id="1" name=""/>
        <p:cNvGrpSpPr/>
        <p:nvPr/>
      </p:nvGrpSpPr>
      <p:grpSpPr>
        <a:xfrm>
          <a:off x="0" y="0"/>
          <a:ext cx="0" cy="0"/>
          <a:chOff x="0" y="0"/>
          <a:chExt cx="0" cy="0"/>
        </a:xfrm>
      </p:grpSpPr>
      <p:sp>
        <p:nvSpPr>
          <p:cNvPr id="46" name="Title Text"/>
          <p:cNvSpPr txBox="1">
            <a:spLocks noGrp="1"/>
          </p:cNvSpPr>
          <p:nvPr>
            <p:ph type="title"/>
          </p:nvPr>
        </p:nvSpPr>
        <p:spPr>
          <a:xfrm>
            <a:off x="311699" y="555600"/>
            <a:ext cx="2808001" cy="755700"/>
          </a:xfrm>
          <a:prstGeom prst="rect">
            <a:avLst/>
          </a:prstGeom>
        </p:spPr>
        <p:txBody>
          <a:bodyPr anchor="b"/>
          <a:lstStyle>
            <a:lvl1pPr>
              <a:defRPr sz="2400"/>
            </a:lvl1pPr>
          </a:lstStyle>
          <a:p>
            <a:r>
              <a:t>Title Text</a:t>
            </a:r>
          </a:p>
        </p:txBody>
      </p:sp>
      <p:sp>
        <p:nvSpPr>
          <p:cNvPr id="47" name="Body Level One…"/>
          <p:cNvSpPr txBox="1">
            <a:spLocks noGrp="1"/>
          </p:cNvSpPr>
          <p:nvPr>
            <p:ph type="body" sz="quarter" idx="1"/>
          </p:nvPr>
        </p:nvSpPr>
        <p:spPr>
          <a:xfrm>
            <a:off x="311699" y="1389599"/>
            <a:ext cx="2808001" cy="3179401"/>
          </a:xfrm>
          <a:prstGeom prst="rect">
            <a:avLst/>
          </a:prstGeom>
        </p:spPr>
        <p:txBody>
          <a:bodyPr/>
          <a:lstStyle>
            <a:lvl1pPr indent="-304800">
              <a:buSzPts val="1200"/>
              <a:defRPr sz="1200"/>
            </a:lvl1pPr>
            <a:lvl2pPr marL="914400" indent="-304800">
              <a:buSzPts val="1200"/>
              <a:defRPr sz="1200"/>
            </a:lvl2pPr>
            <a:lvl3pPr marL="1371600" indent="-304800">
              <a:buSzPts val="1200"/>
              <a:defRPr sz="1200"/>
            </a:lvl3pPr>
            <a:lvl4pPr marL="1828800" indent="-304800">
              <a:buSzPts val="1200"/>
              <a:defRPr sz="1200"/>
            </a:lvl4pPr>
            <a:lvl5pPr marL="2286000" indent="-304800">
              <a:buSzPts val="1200"/>
              <a:defRPr sz="1200"/>
            </a:lvl5pPr>
          </a:lstStyle>
          <a:p>
            <a:r>
              <a:t>Body Level One</a:t>
            </a:r>
          </a:p>
          <a:p>
            <a:pPr lvl="1"/>
            <a:r>
              <a:t>Body Level Two</a:t>
            </a:r>
          </a:p>
          <a:p>
            <a:pPr lvl="2"/>
            <a:r>
              <a:t>Body Level Three</a:t>
            </a:r>
          </a:p>
          <a:p>
            <a:pPr lvl="3"/>
            <a:r>
              <a:t>Body Level Four</a:t>
            </a:r>
          </a:p>
          <a:p>
            <a:pPr lvl="4"/>
            <a:r>
              <a:t>Body Level Five</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MAIN_POINT">
    <p:spTree>
      <p:nvGrpSpPr>
        <p:cNvPr id="1" name=""/>
        <p:cNvGrpSpPr/>
        <p:nvPr/>
      </p:nvGrpSpPr>
      <p:grpSpPr>
        <a:xfrm>
          <a:off x="0" y="0"/>
          <a:ext cx="0" cy="0"/>
          <a:chOff x="0" y="0"/>
          <a:chExt cx="0" cy="0"/>
        </a:xfrm>
      </p:grpSpPr>
      <p:sp>
        <p:nvSpPr>
          <p:cNvPr id="55" name="Title Text"/>
          <p:cNvSpPr txBox="1">
            <a:spLocks noGrp="1"/>
          </p:cNvSpPr>
          <p:nvPr>
            <p:ph type="title"/>
          </p:nvPr>
        </p:nvSpPr>
        <p:spPr>
          <a:xfrm>
            <a:off x="490250" y="450149"/>
            <a:ext cx="6367801" cy="4090801"/>
          </a:xfrm>
          <a:prstGeom prst="rect">
            <a:avLst/>
          </a:prstGeom>
        </p:spPr>
        <p:txBody>
          <a:bodyPr anchor="ctr"/>
          <a:lstStyle>
            <a:lvl1pPr>
              <a:defRPr sz="4800"/>
            </a:lvl1pPr>
          </a:lstStyle>
          <a:p>
            <a:r>
              <a:t>Title Text</a:t>
            </a: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SECTION_TITLE_AND_DESCRIPTION">
    <p:spTree>
      <p:nvGrpSpPr>
        <p:cNvPr id="1" name=""/>
        <p:cNvGrpSpPr/>
        <p:nvPr/>
      </p:nvGrpSpPr>
      <p:grpSpPr>
        <a:xfrm>
          <a:off x="0" y="0"/>
          <a:ext cx="0" cy="0"/>
          <a:chOff x="0" y="0"/>
          <a:chExt cx="0" cy="0"/>
        </a:xfrm>
      </p:grpSpPr>
      <p:sp>
        <p:nvSpPr>
          <p:cNvPr id="63" name="Google Shape;36;p9"/>
          <p:cNvSpPr/>
          <p:nvPr/>
        </p:nvSpPr>
        <p:spPr>
          <a:xfrm>
            <a:off x="4572000" y="-125"/>
            <a:ext cx="4572000" cy="5143501"/>
          </a:xfrm>
          <a:prstGeom prst="rect">
            <a:avLst/>
          </a:prstGeom>
          <a:solidFill>
            <a:srgbClr val="EEEEEE"/>
          </a:solidFill>
          <a:ln w="12700">
            <a:miter lim="400000"/>
          </a:ln>
        </p:spPr>
        <p:txBody>
          <a:bodyPr lIns="45719" rIns="45719" anchor="ctr"/>
          <a:lstStyle/>
          <a:p>
            <a:endParaRPr/>
          </a:p>
        </p:txBody>
      </p:sp>
      <p:sp>
        <p:nvSpPr>
          <p:cNvPr id="64" name="Title Text"/>
          <p:cNvSpPr txBox="1">
            <a:spLocks noGrp="1"/>
          </p:cNvSpPr>
          <p:nvPr>
            <p:ph type="title"/>
          </p:nvPr>
        </p:nvSpPr>
        <p:spPr>
          <a:xfrm>
            <a:off x="265500" y="1233175"/>
            <a:ext cx="4045200" cy="1482301"/>
          </a:xfrm>
          <a:prstGeom prst="rect">
            <a:avLst/>
          </a:prstGeom>
        </p:spPr>
        <p:txBody>
          <a:bodyPr anchor="b"/>
          <a:lstStyle>
            <a:lvl1pPr algn="ctr">
              <a:defRPr sz="4200"/>
            </a:lvl1pPr>
          </a:lstStyle>
          <a:p>
            <a:r>
              <a:t>Title Text</a:t>
            </a:r>
          </a:p>
        </p:txBody>
      </p:sp>
      <p:sp>
        <p:nvSpPr>
          <p:cNvPr id="65" name="Body Level One…"/>
          <p:cNvSpPr txBox="1">
            <a:spLocks noGrp="1"/>
          </p:cNvSpPr>
          <p:nvPr>
            <p:ph type="body" sz="quarter" idx="1"/>
          </p:nvPr>
        </p:nvSpPr>
        <p:spPr>
          <a:xfrm>
            <a:off x="265500" y="2803075"/>
            <a:ext cx="4045200" cy="1235101"/>
          </a:xfrm>
          <a:prstGeom prst="rect">
            <a:avLst/>
          </a:prstGeom>
        </p:spPr>
        <p:txBody>
          <a:bodyPr/>
          <a:lstStyle>
            <a:lvl1pPr marL="342900" indent="-228600" algn="ctr">
              <a:lnSpc>
                <a:spcPct val="100000"/>
              </a:lnSpc>
              <a:buClrTx/>
              <a:buSzTx/>
              <a:buFontTx/>
              <a:buNone/>
              <a:defRPr sz="2100"/>
            </a:lvl1pPr>
            <a:lvl2pPr marL="342900" indent="254000" algn="ctr">
              <a:lnSpc>
                <a:spcPct val="100000"/>
              </a:lnSpc>
              <a:buClrTx/>
              <a:buSzTx/>
              <a:buFontTx/>
              <a:buNone/>
              <a:defRPr sz="2100"/>
            </a:lvl2pPr>
            <a:lvl3pPr marL="342900" indent="711200" algn="ctr">
              <a:lnSpc>
                <a:spcPct val="100000"/>
              </a:lnSpc>
              <a:buClrTx/>
              <a:buSzTx/>
              <a:buFontTx/>
              <a:buNone/>
              <a:defRPr sz="2100"/>
            </a:lvl3pPr>
            <a:lvl4pPr marL="342900" indent="1168400" algn="ctr">
              <a:lnSpc>
                <a:spcPct val="100000"/>
              </a:lnSpc>
              <a:buClrTx/>
              <a:buSzTx/>
              <a:buFontTx/>
              <a:buNone/>
              <a:defRPr sz="2100"/>
            </a:lvl4pPr>
            <a:lvl5pPr marL="342900" indent="1625600" algn="ctr">
              <a:lnSpc>
                <a:spcPct val="100000"/>
              </a:lnSpc>
              <a:buClrTx/>
              <a:buSzTx/>
              <a:buFontTx/>
              <a:buNone/>
              <a:defRPr sz="2100"/>
            </a:lvl5pPr>
          </a:lstStyle>
          <a:p>
            <a:r>
              <a:t>Body Level One</a:t>
            </a:r>
          </a:p>
          <a:p>
            <a:pPr lvl="1"/>
            <a:r>
              <a:t>Body Level Two</a:t>
            </a:r>
          </a:p>
          <a:p>
            <a:pPr lvl="2"/>
            <a:r>
              <a:t>Body Level Three</a:t>
            </a:r>
          </a:p>
          <a:p>
            <a:pPr lvl="3"/>
            <a:r>
              <a:t>Body Level Four</a:t>
            </a:r>
          </a:p>
          <a:p>
            <a:pPr lvl="4"/>
            <a:r>
              <a:t>Body Level Five</a:t>
            </a:r>
          </a:p>
        </p:txBody>
      </p:sp>
      <p:sp>
        <p:nvSpPr>
          <p:cNvPr id="66" name="Google Shape;39;p9"/>
          <p:cNvSpPr txBox="1">
            <a:spLocks noGrp="1"/>
          </p:cNvSpPr>
          <p:nvPr>
            <p:ph type="body" sz="half" idx="21"/>
          </p:nvPr>
        </p:nvSpPr>
        <p:spPr>
          <a:xfrm>
            <a:off x="4939500" y="724074"/>
            <a:ext cx="3837000" cy="3695102"/>
          </a:xfrm>
          <a:prstGeom prst="rect">
            <a:avLst/>
          </a:prstGeom>
        </p:spPr>
        <p:txBody>
          <a:bodyPr anchor="ctr"/>
          <a:lstStyle/>
          <a:p>
            <a:endParaRP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CAPTION_ONLY">
    <p:spTree>
      <p:nvGrpSpPr>
        <p:cNvPr id="1" name=""/>
        <p:cNvGrpSpPr/>
        <p:nvPr/>
      </p:nvGrpSpPr>
      <p:grpSpPr>
        <a:xfrm>
          <a:off x="0" y="0"/>
          <a:ext cx="0" cy="0"/>
          <a:chOff x="0" y="0"/>
          <a:chExt cx="0" cy="0"/>
        </a:xfrm>
      </p:grpSpPr>
      <p:sp>
        <p:nvSpPr>
          <p:cNvPr id="74" name="Body Level One…"/>
          <p:cNvSpPr txBox="1">
            <a:spLocks noGrp="1"/>
          </p:cNvSpPr>
          <p:nvPr>
            <p:ph type="body" sz="quarter" idx="1"/>
          </p:nvPr>
        </p:nvSpPr>
        <p:spPr>
          <a:xfrm>
            <a:off x="311699" y="4230575"/>
            <a:ext cx="5998802" cy="605101"/>
          </a:xfrm>
          <a:prstGeom prst="rect">
            <a:avLst/>
          </a:prstGeom>
        </p:spPr>
        <p:txBody>
          <a:bodyPr anchor="ctr"/>
          <a:lstStyle>
            <a:lvl1pPr marL="228600" indent="0">
              <a:lnSpc>
                <a:spcPct val="100000"/>
              </a:lnSpc>
              <a:buClrTx/>
              <a:buSzTx/>
              <a:buFontTx/>
              <a:buNone/>
            </a:lvl1pPr>
            <a:lvl2pPr>
              <a:lnSpc>
                <a:spcPct val="100000"/>
              </a:lnSpc>
              <a:buClrTx/>
              <a:buFontTx/>
            </a:lvl2pPr>
            <a:lvl3pPr>
              <a:lnSpc>
                <a:spcPct val="100000"/>
              </a:lnSpc>
              <a:buClrTx/>
              <a:buFontTx/>
            </a:lvl3pPr>
            <a:lvl4pPr>
              <a:lnSpc>
                <a:spcPct val="100000"/>
              </a:lnSpc>
              <a:buClrTx/>
              <a:buFontTx/>
            </a:lvl4pPr>
            <a:lvl5pPr>
              <a:lnSpc>
                <a:spcPct val="100000"/>
              </a:lnSpc>
              <a:buClrTx/>
              <a:buFontTx/>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IG_NUMBER">
    <p:spTree>
      <p:nvGrpSpPr>
        <p:cNvPr id="1" name=""/>
        <p:cNvGrpSpPr/>
        <p:nvPr/>
      </p:nvGrpSpPr>
      <p:grpSpPr>
        <a:xfrm>
          <a:off x="0" y="0"/>
          <a:ext cx="0" cy="0"/>
          <a:chOff x="0" y="0"/>
          <a:chExt cx="0" cy="0"/>
        </a:xfrm>
      </p:grpSpPr>
      <p:sp>
        <p:nvSpPr>
          <p:cNvPr id="82" name="xx%"/>
          <p:cNvSpPr txBox="1">
            <a:spLocks noGrp="1"/>
          </p:cNvSpPr>
          <p:nvPr>
            <p:ph type="title" hasCustomPrompt="1"/>
          </p:nvPr>
        </p:nvSpPr>
        <p:spPr>
          <a:xfrm>
            <a:off x="311699" y="1106125"/>
            <a:ext cx="8520602" cy="1963500"/>
          </a:xfrm>
          <a:prstGeom prst="rect">
            <a:avLst/>
          </a:prstGeom>
        </p:spPr>
        <p:txBody>
          <a:bodyPr anchor="b"/>
          <a:lstStyle>
            <a:lvl1pPr algn="ctr">
              <a:defRPr sz="12000"/>
            </a:lvl1pPr>
          </a:lstStyle>
          <a:p>
            <a:r>
              <a:t>xx%</a:t>
            </a:r>
          </a:p>
        </p:txBody>
      </p:sp>
      <p:sp>
        <p:nvSpPr>
          <p:cNvPr id="83" name="Body Level One…"/>
          <p:cNvSpPr txBox="1">
            <a:spLocks noGrp="1"/>
          </p:cNvSpPr>
          <p:nvPr>
            <p:ph type="body" sz="half" idx="1"/>
          </p:nvPr>
        </p:nvSpPr>
        <p:spPr>
          <a:xfrm>
            <a:off x="311699" y="3152225"/>
            <a:ext cx="8520602" cy="1300800"/>
          </a:xfrm>
          <a:prstGeom prst="rect">
            <a:avLst/>
          </a:prstGeom>
        </p:spPr>
        <p:txBody>
          <a:bodyPr/>
          <a:lstStyle>
            <a:lvl1pPr algn="ctr"/>
            <a:lvl2pPr algn="ctr"/>
            <a:lvl3pPr algn="ctr"/>
            <a:lvl4pPr algn="ctr"/>
            <a:lvl5pPr algn="ct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311699" y="445025"/>
            <a:ext cx="8520602" cy="572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p>
            <a:r>
              <a:t>Title Text</a:t>
            </a:r>
          </a:p>
        </p:txBody>
      </p:sp>
      <p:sp>
        <p:nvSpPr>
          <p:cNvPr id="3" name="Body Level One…"/>
          <p:cNvSpPr txBox="1">
            <a:spLocks noGrp="1"/>
          </p:cNvSpPr>
          <p:nvPr>
            <p:ph type="body" idx="1"/>
          </p:nvPr>
        </p:nvSpPr>
        <p:spPr>
          <a:xfrm>
            <a:off x="311699" y="1152475"/>
            <a:ext cx="8520602" cy="341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684345" y="4700819"/>
            <a:ext cx="336813" cy="318396"/>
          </a:xfrm>
          <a:prstGeom prst="rect">
            <a:avLst/>
          </a:prstGeom>
          <a:ln w="12700">
            <a:miter lim="400000"/>
          </a:ln>
        </p:spPr>
        <p:txBody>
          <a:bodyPr wrap="none" lIns="91424" tIns="91424" rIns="91424" bIns="91424" anchor="ctr">
            <a:normAutofit/>
          </a:bodyPr>
          <a:lstStyle>
            <a:lvl1pPr algn="r">
              <a:defRPr sz="1000">
                <a:solidFill>
                  <a:schemeClr val="accent2">
                    <a:lumOff val="21764"/>
                  </a:schemeClr>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61" r:id="rId10"/>
    <p:sldLayoutId id="2147483663" r:id="rId11"/>
    <p:sldLayoutId id="2147483664" r:id="rId12"/>
    <p:sldLayoutId id="2147483665" r:id="rId13"/>
    <p:sldLayoutId id="2147483666" r:id="rId14"/>
    <p:sldLayoutId id="2147483668" r:id="rId15"/>
    <p:sldLayoutId id="2147483669" r:id="rId16"/>
    <p:sldLayoutId id="2147483673" r:id="rId17"/>
    <p:sldLayoutId id="2147483674" r:id="rId18"/>
    <p:sldLayoutId id="2147483675" r:id="rId19"/>
    <p:sldLayoutId id="2147483676" r:id="rId20"/>
    <p:sldLayoutId id="2147483678" r:id="rId21"/>
    <p:sldLayoutId id="2147483679" r:id="rId22"/>
    <p:sldLayoutId id="2147483680" r:id="rId23"/>
  </p:sldLayoutIdLst>
  <p:transition spd="med"/>
  <p:txStyles>
    <p:titleStyle>
      <a:lvl1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9pPr>
    </p:titleStyle>
    <p:bodyStyle>
      <a:lvl1pPr marL="457200" marR="0" indent="-342900"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1pPr>
      <a:lvl2pPr marL="1005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2pPr>
      <a:lvl3pPr marL="1462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3pPr>
      <a:lvl4pPr marL="1919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4pPr>
      <a:lvl5pPr marL="23767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5pPr>
      <a:lvl6pPr marL="28339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6pPr>
      <a:lvl7pPr marL="3291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7pPr>
      <a:lvl8pPr marL="3748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8pPr>
      <a:lvl9pPr marL="4205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9pPr>
    </p:bodyStyle>
    <p:otherStyle>
      <a:lvl1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8" Type="http://schemas.openxmlformats.org/officeDocument/2006/relationships/hyperlink" Target="https://pxhere.com/en/photo/958791" TargetMode="External"/><Relationship Id="rId3" Type="http://schemas.openxmlformats.org/officeDocument/2006/relationships/image" Target="../media/image7.png"/><Relationship Id="rId7"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9.jpeg"/><Relationship Id="rId5" Type="http://schemas.microsoft.com/office/2007/relationships/hdphoto" Target="../media/hdphoto1.wdp"/><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10.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customXml" Target="../ink/ink1.xml"/><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23.xml"/><Relationship Id="rId6" Type="http://schemas.openxmlformats.org/officeDocument/2006/relationships/image" Target="../media/image1.png"/><Relationship Id="rId5" Type="http://schemas.openxmlformats.org/officeDocument/2006/relationships/customXml" Target="../ink/ink2.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17.jpe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18.tif"/><Relationship Id="rId4" Type="http://schemas.openxmlformats.org/officeDocument/2006/relationships/image" Target="../media/image17.jpe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18.tif"/><Relationship Id="rId5" Type="http://schemas.openxmlformats.org/officeDocument/2006/relationships/image" Target="../media/image19.jpeg"/><Relationship Id="rId4" Type="http://schemas.openxmlformats.org/officeDocument/2006/relationships/image" Target="../media/image17.jpe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18.tif"/><Relationship Id="rId5" Type="http://schemas.openxmlformats.org/officeDocument/2006/relationships/image" Target="../media/image19.jpeg"/><Relationship Id="rId4" Type="http://schemas.openxmlformats.org/officeDocument/2006/relationships/image" Target="../media/image17.jpe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hyperlink" Target="https://www.publicdomainpictures.net/view-image.php?image=17907" TargetMode="External"/><Relationship Id="rId5" Type="http://schemas.openxmlformats.org/officeDocument/2006/relationships/image" Target="../media/image24.jp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customXml" Target="../ink/ink3.xml"/><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image" Target="../media/image1.png"/><Relationship Id="rId5" Type="http://schemas.openxmlformats.org/officeDocument/2006/relationships/customXml" Target="../ink/ink4.xml"/><Relationship Id="rId4" Type="http://schemas.openxmlformats.org/officeDocument/2006/relationships/image" Target="../media/image12.png"/><Relationship Id="rId9"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www.publicdomainpictures.net/view-image.php?image=17907" TargetMode="External"/><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24.jpg"/><Relationship Id="rId5" Type="http://schemas.openxmlformats.org/officeDocument/2006/relationships/image" Target="../media/image25.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www.publicdomainpictures.net/view-image.php?image=17907" TargetMode="External"/><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24.jpg"/><Relationship Id="rId5" Type="http://schemas.openxmlformats.org/officeDocument/2006/relationships/image" Target="../media/image25.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9.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9.xml"/><Relationship Id="rId5" Type="http://schemas.openxmlformats.org/officeDocument/2006/relationships/image" Target="../media/image27.jpe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27.jpeg"/><Relationship Id="rId5" Type="http://schemas.openxmlformats.org/officeDocument/2006/relationships/image" Target="../media/image28.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27.jpeg"/><Relationship Id="rId5" Type="http://schemas.openxmlformats.org/officeDocument/2006/relationships/image" Target="../media/image28.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customXml" Target="../ink/ink5.xml"/><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image" Target="../media/image1.png"/><Relationship Id="rId5" Type="http://schemas.openxmlformats.org/officeDocument/2006/relationships/customXml" Target="../ink/ink6.xml"/><Relationship Id="rId10" Type="http://schemas.openxmlformats.org/officeDocument/2006/relationships/image" Target="../media/image4.png"/><Relationship Id="rId4" Type="http://schemas.openxmlformats.org/officeDocument/2006/relationships/image" Target="../media/image12.png"/><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customXml" Target="../ink/ink7.xml"/><Relationship Id="rId7"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1.png"/><Relationship Id="rId5" Type="http://schemas.openxmlformats.org/officeDocument/2006/relationships/customXml" Target="../ink/ink8.xml"/><Relationship Id="rId10" Type="http://schemas.openxmlformats.org/officeDocument/2006/relationships/image" Target="../media/image4.png"/><Relationship Id="rId4" Type="http://schemas.openxmlformats.org/officeDocument/2006/relationships/image" Target="../media/image12.png"/><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10.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3.xml"/><Relationship Id="rId5" Type="http://schemas.microsoft.com/office/2007/relationships/hdphoto" Target="../media/hdphoto1.wdp"/><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s://pxhere.com/en/photo/958791" TargetMode="External"/><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8.jpeg"/><Relationship Id="rId5" Type="http://schemas.microsoft.com/office/2007/relationships/hdphoto" Target="../media/hdphoto1.wdp"/><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hyperlink" Target="https://pxhere.com/en/photo/958791" TargetMode="External"/><Relationship Id="rId3" Type="http://schemas.openxmlformats.org/officeDocument/2006/relationships/image" Target="../media/image7.png"/><Relationship Id="rId7"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9.jpeg"/><Relationship Id="rId5" Type="http://schemas.microsoft.com/office/2007/relationships/hdphoto" Target="../media/hdphoto1.wdp"/><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13" name="TextBox 12">
            <a:extLst>
              <a:ext uri="{FF2B5EF4-FFF2-40B4-BE49-F238E27FC236}">
                <a16:creationId xmlns:a16="http://schemas.microsoft.com/office/drawing/2014/main" id="{A8E5191F-17B2-494A-BEE7-72E7AEFE6756}"/>
              </a:ext>
            </a:extLst>
          </p:cNvPr>
          <p:cNvSpPr txBox="1"/>
          <p:nvPr/>
        </p:nvSpPr>
        <p:spPr>
          <a:xfrm>
            <a:off x="600636" y="542365"/>
            <a:ext cx="1990165" cy="1708160"/>
          </a:xfrm>
          <a:prstGeom prst="rect">
            <a:avLst/>
          </a:prstGeom>
          <a:noFill/>
        </p:spPr>
        <p:txBody>
          <a:bodyPr wrap="square" rtlCol="0">
            <a:spAutoFit/>
          </a:bodyPr>
          <a:lstStyle/>
          <a:p>
            <a:r>
              <a:rPr lang="en-US" sz="1050" dirty="0"/>
              <a:t>This is my friend Maggie.  Say hi to Maggie. She is learning to speak puppet language and needs your help.  Would you like to help Maggie learn to speak puppet language?</a:t>
            </a:r>
          </a:p>
          <a:p>
            <a:endParaRPr lang="en-US" sz="1050" dirty="0"/>
          </a:p>
          <a:p>
            <a:r>
              <a:rPr lang="en-US" sz="1050" dirty="0"/>
              <a:t>OK great! Are you ready to help her learn puppet language?</a:t>
            </a:r>
          </a:p>
        </p:txBody>
      </p:sp>
    </p:spTree>
    <p:extLst>
      <p:ext uri="{BB962C8B-B14F-4D97-AF65-F5344CB8AC3E}">
        <p14:creationId xmlns:p14="http://schemas.microsoft.com/office/powerpoint/2010/main" val="70114737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Picture 5" descr="Logo&#10;&#10;Description automatically generated with medium confidence">
            <a:extLst>
              <a:ext uri="{FF2B5EF4-FFF2-40B4-BE49-F238E27FC236}">
                <a16:creationId xmlns:a16="http://schemas.microsoft.com/office/drawing/2014/main" id="{84AA024D-AC8F-40DA-994E-D3F7EFEBF4B7}"/>
              </a:ext>
            </a:extLst>
          </p:cNvPr>
          <p:cNvPicPr>
            <a:picLocks noChangeAspect="1"/>
          </p:cNvPicPr>
          <p:nvPr/>
        </p:nvPicPr>
        <p:blipFill>
          <a:blip r:embed="rId6"/>
          <a:stretch>
            <a:fillRect/>
          </a:stretch>
        </p:blipFill>
        <p:spPr>
          <a:xfrm>
            <a:off x="4722276" y="2532106"/>
            <a:ext cx="2033715" cy="2033715"/>
          </a:xfrm>
          <a:prstGeom prst="rect">
            <a:avLst/>
          </a:prstGeom>
        </p:spPr>
      </p:pic>
      <p:pic>
        <p:nvPicPr>
          <p:cNvPr id="4" name="Picture 3" descr="A picture containing footwear&#10;&#10;Description automatically generated">
            <a:extLst>
              <a:ext uri="{FF2B5EF4-FFF2-40B4-BE49-F238E27FC236}">
                <a16:creationId xmlns:a16="http://schemas.microsoft.com/office/drawing/2014/main" id="{C6A5CD8B-2948-A895-DBF6-05DDAF068381}"/>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11231" b="12293"/>
          <a:stretch/>
        </p:blipFill>
        <p:spPr>
          <a:xfrm>
            <a:off x="4714877" y="496586"/>
            <a:ext cx="2785178" cy="1419997"/>
          </a:xfrm>
          <a:prstGeom prst="rect">
            <a:avLst/>
          </a:prstGeom>
        </p:spPr>
      </p:pic>
    </p:spTree>
    <p:extLst>
      <p:ext uri="{BB962C8B-B14F-4D97-AF65-F5344CB8AC3E}">
        <p14:creationId xmlns:p14="http://schemas.microsoft.com/office/powerpoint/2010/main" val="213752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4"/>
                                        </p:tgtEl>
                                        <p:attrNameLst>
                                          <p:attrName>r</p:attrName>
                                        </p:attrNameLst>
                                      </p:cBhvr>
                                    </p:animRot>
                                    <p:animRot by="-240000">
                                      <p:cBhvr>
                                        <p:cTn id="15" dur="200" fill="hold">
                                          <p:stCondLst>
                                            <p:cond delay="200"/>
                                          </p:stCondLst>
                                        </p:cTn>
                                        <p:tgtEl>
                                          <p:spTgt spid="4"/>
                                        </p:tgtEl>
                                        <p:attrNameLst>
                                          <p:attrName>r</p:attrName>
                                        </p:attrNameLst>
                                      </p:cBhvr>
                                    </p:animRot>
                                    <p:animRot by="240000">
                                      <p:cBhvr>
                                        <p:cTn id="16" dur="200" fill="hold">
                                          <p:stCondLst>
                                            <p:cond delay="400"/>
                                          </p:stCondLst>
                                        </p:cTn>
                                        <p:tgtEl>
                                          <p:spTgt spid="4"/>
                                        </p:tgtEl>
                                        <p:attrNameLst>
                                          <p:attrName>r</p:attrName>
                                        </p:attrNameLst>
                                      </p:cBhvr>
                                    </p:animRot>
                                    <p:animRot by="-240000">
                                      <p:cBhvr>
                                        <p:cTn id="17" dur="200" fill="hold">
                                          <p:stCondLst>
                                            <p:cond delay="600"/>
                                          </p:stCondLst>
                                        </p:cTn>
                                        <p:tgtEl>
                                          <p:spTgt spid="4"/>
                                        </p:tgtEl>
                                        <p:attrNameLst>
                                          <p:attrName>r</p:attrName>
                                        </p:attrNameLst>
                                      </p:cBhvr>
                                    </p:animRot>
                                    <p:animRot by="120000">
                                      <p:cBhvr>
                                        <p:cTn id="18" dur="200" fill="hold">
                                          <p:stCondLst>
                                            <p:cond delay="800"/>
                                          </p:stCondLst>
                                        </p:cTn>
                                        <p:tgtEl>
                                          <p:spTgt spid="4"/>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518739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5" name="Google Shape;248;p36">
            <a:extLst>
              <a:ext uri="{FF2B5EF4-FFF2-40B4-BE49-F238E27FC236}">
                <a16:creationId xmlns:a16="http://schemas.microsoft.com/office/drawing/2014/main" id="{C44555D7-437C-D4D7-6F3D-C98C1104BFC3}"/>
              </a:ext>
            </a:extLst>
          </p:cNvPr>
          <p:cNvSpPr txBox="1"/>
          <p:nvPr/>
        </p:nvSpPr>
        <p:spPr>
          <a:xfrm>
            <a:off x="523341" y="3127912"/>
            <a:ext cx="2378401" cy="4000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r>
              <a:rPr lang="en-US" dirty="0"/>
              <a:t>See this? </a:t>
            </a:r>
            <a:r>
              <a:rPr lang="en-US" sz="1400" dirty="0"/>
              <a:t>This is a </a:t>
            </a:r>
            <a:r>
              <a:rPr lang="en-US" sz="1400" dirty="0" err="1"/>
              <a:t>wubble</a:t>
            </a:r>
            <a:r>
              <a:rPr lang="en-US" sz="1400" dirty="0"/>
              <a:t>. </a:t>
            </a:r>
            <a:endParaRPr lang="en-US" dirty="0"/>
          </a:p>
        </p:txBody>
      </p:sp>
      <p:pic>
        <p:nvPicPr>
          <p:cNvPr id="2" name="Google Shape;177;p29">
            <a:extLst>
              <a:ext uri="{FF2B5EF4-FFF2-40B4-BE49-F238E27FC236}">
                <a16:creationId xmlns:a16="http://schemas.microsoft.com/office/drawing/2014/main" id="{932B0830-2264-0E6F-DBE9-EA024A193116}"/>
              </a:ext>
            </a:extLst>
          </p:cNvPr>
          <p:cNvPicPr preferRelativeResize="0"/>
          <p:nvPr/>
        </p:nvPicPr>
        <p:blipFill>
          <a:blip r:embed="rId4">
            <a:alphaModFix/>
          </a:blip>
          <a:stretch>
            <a:fillRect/>
          </a:stretch>
        </p:blipFill>
        <p:spPr>
          <a:xfrm>
            <a:off x="449479" y="1657681"/>
            <a:ext cx="2554850" cy="1404875"/>
          </a:xfrm>
          <a:prstGeom prst="rect">
            <a:avLst/>
          </a:prstGeom>
          <a:noFill/>
          <a:ln>
            <a:noFill/>
          </a:ln>
        </p:spPr>
      </p:pic>
    </p:spTree>
    <p:extLst>
      <p:ext uri="{BB962C8B-B14F-4D97-AF65-F5344CB8AC3E}">
        <p14:creationId xmlns:p14="http://schemas.microsoft.com/office/powerpoint/2010/main" val="21163641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2" name="Google Shape;177;p29">
            <a:extLst>
              <a:ext uri="{FF2B5EF4-FFF2-40B4-BE49-F238E27FC236}">
                <a16:creationId xmlns:a16="http://schemas.microsoft.com/office/drawing/2014/main" id="{99199C20-9B32-13A0-2A6E-CC8D53391063}"/>
              </a:ext>
            </a:extLst>
          </p:cNvPr>
          <p:cNvPicPr preferRelativeResize="0"/>
          <p:nvPr/>
        </p:nvPicPr>
        <p:blipFill>
          <a:blip r:embed="rId4">
            <a:alphaModFix/>
          </a:blip>
          <a:stretch>
            <a:fillRect/>
          </a:stretch>
        </p:blipFill>
        <p:spPr>
          <a:xfrm>
            <a:off x="449479" y="1657681"/>
            <a:ext cx="2554850" cy="1404875"/>
          </a:xfrm>
          <a:prstGeom prst="rect">
            <a:avLst/>
          </a:prstGeom>
          <a:noFill/>
          <a:ln>
            <a:noFill/>
          </a:ln>
        </p:spPr>
      </p:pic>
      <p:pic>
        <p:nvPicPr>
          <p:cNvPr id="5" name="Google Shape;183;p29">
            <a:extLst>
              <a:ext uri="{FF2B5EF4-FFF2-40B4-BE49-F238E27FC236}">
                <a16:creationId xmlns:a16="http://schemas.microsoft.com/office/drawing/2014/main" id="{BB14189A-C092-8AD6-39C0-543B00641D37}"/>
              </a:ext>
            </a:extLst>
          </p:cNvPr>
          <p:cNvPicPr preferRelativeResize="0"/>
          <p:nvPr/>
        </p:nvPicPr>
        <p:blipFill>
          <a:blip r:embed="rId5">
            <a:alphaModFix/>
          </a:blip>
          <a:stretch>
            <a:fillRect/>
          </a:stretch>
        </p:blipFill>
        <p:spPr>
          <a:xfrm rot="-10143026" flipH="1">
            <a:off x="5563954" y="283300"/>
            <a:ext cx="2272671" cy="1620622"/>
          </a:xfrm>
          <a:prstGeom prst="rect">
            <a:avLst/>
          </a:prstGeom>
          <a:noFill/>
          <a:ln>
            <a:noFill/>
          </a:ln>
        </p:spPr>
      </p:pic>
      <p:sp>
        <p:nvSpPr>
          <p:cNvPr id="3" name="Google Shape;215;p33">
            <a:extLst>
              <a:ext uri="{FF2B5EF4-FFF2-40B4-BE49-F238E27FC236}">
                <a16:creationId xmlns:a16="http://schemas.microsoft.com/office/drawing/2014/main" id="{272D69EE-C470-9EB8-CC69-C5DFD2AA8071}"/>
              </a:ext>
            </a:extLst>
          </p:cNvPr>
          <p:cNvSpPr txBox="1"/>
          <p:nvPr/>
        </p:nvSpPr>
        <p:spPr>
          <a:xfrm>
            <a:off x="5430726" y="1960039"/>
            <a:ext cx="2378400" cy="400079"/>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a:t>
            </a:r>
          </a:p>
        </p:txBody>
      </p:sp>
    </p:spTree>
    <p:extLst>
      <p:ext uri="{BB962C8B-B14F-4D97-AF65-F5344CB8AC3E}">
        <p14:creationId xmlns:p14="http://schemas.microsoft.com/office/powerpoint/2010/main" val="424456557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2" name="Google Shape;178;p29">
            <a:extLst>
              <a:ext uri="{FF2B5EF4-FFF2-40B4-BE49-F238E27FC236}">
                <a16:creationId xmlns:a16="http://schemas.microsoft.com/office/drawing/2014/main" id="{06C5808E-0E1D-8749-EBF3-6B3E8FC0E0F8}"/>
              </a:ext>
            </a:extLst>
          </p:cNvPr>
          <p:cNvPicPr preferRelativeResize="0"/>
          <p:nvPr/>
        </p:nvPicPr>
        <p:blipFill>
          <a:blip r:embed="rId4">
            <a:alphaModFix/>
          </a:blip>
          <a:stretch>
            <a:fillRect/>
          </a:stretch>
        </p:blipFill>
        <p:spPr>
          <a:xfrm>
            <a:off x="5198395" y="2926068"/>
            <a:ext cx="2483425" cy="1533925"/>
          </a:xfrm>
          <a:prstGeom prst="rect">
            <a:avLst/>
          </a:prstGeom>
          <a:noFill/>
          <a:ln>
            <a:noFill/>
          </a:ln>
        </p:spPr>
      </p:pic>
      <p:pic>
        <p:nvPicPr>
          <p:cNvPr id="5" name="Google Shape;177;p29">
            <a:extLst>
              <a:ext uri="{FF2B5EF4-FFF2-40B4-BE49-F238E27FC236}">
                <a16:creationId xmlns:a16="http://schemas.microsoft.com/office/drawing/2014/main" id="{B92C0AB4-4B71-BF7D-3F0A-62ADD1AF4715}"/>
              </a:ext>
            </a:extLst>
          </p:cNvPr>
          <p:cNvPicPr preferRelativeResize="0"/>
          <p:nvPr/>
        </p:nvPicPr>
        <p:blipFill>
          <a:blip r:embed="rId5">
            <a:alphaModFix/>
          </a:blip>
          <a:stretch>
            <a:fillRect/>
          </a:stretch>
        </p:blipFill>
        <p:spPr>
          <a:xfrm>
            <a:off x="449479" y="1657681"/>
            <a:ext cx="2554850" cy="1404875"/>
          </a:xfrm>
          <a:prstGeom prst="rect">
            <a:avLst/>
          </a:prstGeom>
          <a:noFill/>
          <a:ln>
            <a:noFill/>
          </a:ln>
        </p:spPr>
      </p:pic>
      <p:pic>
        <p:nvPicPr>
          <p:cNvPr id="6" name="Google Shape;183;p29">
            <a:extLst>
              <a:ext uri="{FF2B5EF4-FFF2-40B4-BE49-F238E27FC236}">
                <a16:creationId xmlns:a16="http://schemas.microsoft.com/office/drawing/2014/main" id="{DA6C76D7-3148-B011-CA58-0B3C52045776}"/>
              </a:ext>
            </a:extLst>
          </p:cNvPr>
          <p:cNvPicPr preferRelativeResize="0"/>
          <p:nvPr/>
        </p:nvPicPr>
        <p:blipFill>
          <a:blip r:embed="rId6">
            <a:alphaModFix/>
          </a:blip>
          <a:stretch>
            <a:fillRect/>
          </a:stretch>
        </p:blipFill>
        <p:spPr>
          <a:xfrm rot="-10143026" flipH="1">
            <a:off x="5563954" y="283300"/>
            <a:ext cx="2272671" cy="1620622"/>
          </a:xfrm>
          <a:prstGeom prst="rect">
            <a:avLst/>
          </a:prstGeom>
          <a:noFill/>
          <a:ln>
            <a:noFill/>
          </a:ln>
        </p:spPr>
      </p:pic>
      <p:sp>
        <p:nvSpPr>
          <p:cNvPr id="3" name="Google Shape;215;p33">
            <a:extLst>
              <a:ext uri="{FF2B5EF4-FFF2-40B4-BE49-F238E27FC236}">
                <a16:creationId xmlns:a16="http://schemas.microsoft.com/office/drawing/2014/main" id="{FB69A0D4-0438-C3A2-7109-ACE292C11CEE}"/>
              </a:ext>
            </a:extLst>
          </p:cNvPr>
          <p:cNvSpPr txBox="1"/>
          <p:nvPr/>
        </p:nvSpPr>
        <p:spPr>
          <a:xfrm>
            <a:off x="5511089" y="4311186"/>
            <a:ext cx="2378400" cy="400079"/>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a:t>
            </a:r>
          </a:p>
        </p:txBody>
      </p:sp>
    </p:spTree>
    <p:extLst>
      <p:ext uri="{BB962C8B-B14F-4D97-AF65-F5344CB8AC3E}">
        <p14:creationId xmlns:p14="http://schemas.microsoft.com/office/powerpoint/2010/main" val="27323457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2" name="Google Shape;178;p29">
            <a:extLst>
              <a:ext uri="{FF2B5EF4-FFF2-40B4-BE49-F238E27FC236}">
                <a16:creationId xmlns:a16="http://schemas.microsoft.com/office/drawing/2014/main" id="{8A749B6F-50E1-7C8A-FEA0-F59D25BA1680}"/>
              </a:ext>
            </a:extLst>
          </p:cNvPr>
          <p:cNvPicPr preferRelativeResize="0"/>
          <p:nvPr/>
        </p:nvPicPr>
        <p:blipFill>
          <a:blip r:embed="rId4">
            <a:alphaModFix/>
          </a:blip>
          <a:stretch>
            <a:fillRect/>
          </a:stretch>
        </p:blipFill>
        <p:spPr>
          <a:xfrm>
            <a:off x="5198395" y="2926068"/>
            <a:ext cx="2483425" cy="1533925"/>
          </a:xfrm>
          <a:prstGeom prst="rect">
            <a:avLst/>
          </a:prstGeom>
          <a:noFill/>
          <a:ln>
            <a:noFill/>
          </a:ln>
        </p:spPr>
      </p:pic>
      <p:pic>
        <p:nvPicPr>
          <p:cNvPr id="5" name="Google Shape;177;p29">
            <a:extLst>
              <a:ext uri="{FF2B5EF4-FFF2-40B4-BE49-F238E27FC236}">
                <a16:creationId xmlns:a16="http://schemas.microsoft.com/office/drawing/2014/main" id="{1674FEB5-7166-3077-42FB-A6C5A554BCED}"/>
              </a:ext>
            </a:extLst>
          </p:cNvPr>
          <p:cNvPicPr preferRelativeResize="0"/>
          <p:nvPr/>
        </p:nvPicPr>
        <p:blipFill>
          <a:blip r:embed="rId5">
            <a:alphaModFix/>
          </a:blip>
          <a:stretch>
            <a:fillRect/>
          </a:stretch>
        </p:blipFill>
        <p:spPr>
          <a:xfrm>
            <a:off x="449479" y="1657681"/>
            <a:ext cx="2554850" cy="1404875"/>
          </a:xfrm>
          <a:prstGeom prst="rect">
            <a:avLst/>
          </a:prstGeom>
          <a:noFill/>
          <a:ln>
            <a:noFill/>
          </a:ln>
        </p:spPr>
      </p:pic>
      <p:pic>
        <p:nvPicPr>
          <p:cNvPr id="6" name="Google Shape;183;p29">
            <a:extLst>
              <a:ext uri="{FF2B5EF4-FFF2-40B4-BE49-F238E27FC236}">
                <a16:creationId xmlns:a16="http://schemas.microsoft.com/office/drawing/2014/main" id="{A383E1D2-0D38-4096-F6FD-DD9D9FECA8C4}"/>
              </a:ext>
            </a:extLst>
          </p:cNvPr>
          <p:cNvPicPr preferRelativeResize="0"/>
          <p:nvPr/>
        </p:nvPicPr>
        <p:blipFill>
          <a:blip r:embed="rId6">
            <a:alphaModFix/>
          </a:blip>
          <a:stretch>
            <a:fillRect/>
          </a:stretch>
        </p:blipFill>
        <p:spPr>
          <a:xfrm rot="-10143026" flipH="1">
            <a:off x="5563954" y="283300"/>
            <a:ext cx="2272671" cy="1620622"/>
          </a:xfrm>
          <a:prstGeom prst="rect">
            <a:avLst/>
          </a:prstGeom>
          <a:noFill/>
          <a:ln>
            <a:noFill/>
          </a:ln>
        </p:spPr>
      </p:pic>
    </p:spTree>
    <p:extLst>
      <p:ext uri="{BB962C8B-B14F-4D97-AF65-F5344CB8AC3E}">
        <p14:creationId xmlns:p14="http://schemas.microsoft.com/office/powerpoint/2010/main" val="230133314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2"/>
                                        </p:tgtEl>
                                        <p:attrNameLst>
                                          <p:attrName>r</p:attrName>
                                        </p:attrNameLst>
                                      </p:cBhvr>
                                    </p:animRot>
                                    <p:animRot by="-240000">
                                      <p:cBhvr>
                                        <p:cTn id="23" dur="200" fill="hold">
                                          <p:stCondLst>
                                            <p:cond delay="200"/>
                                          </p:stCondLst>
                                        </p:cTn>
                                        <p:tgtEl>
                                          <p:spTgt spid="2"/>
                                        </p:tgtEl>
                                        <p:attrNameLst>
                                          <p:attrName>r</p:attrName>
                                        </p:attrNameLst>
                                      </p:cBhvr>
                                    </p:animRot>
                                    <p:animRot by="240000">
                                      <p:cBhvr>
                                        <p:cTn id="24" dur="200" fill="hold">
                                          <p:stCondLst>
                                            <p:cond delay="400"/>
                                          </p:stCondLst>
                                        </p:cTn>
                                        <p:tgtEl>
                                          <p:spTgt spid="2"/>
                                        </p:tgtEl>
                                        <p:attrNameLst>
                                          <p:attrName>r</p:attrName>
                                        </p:attrNameLst>
                                      </p:cBhvr>
                                    </p:animRot>
                                    <p:animRot by="-240000">
                                      <p:cBhvr>
                                        <p:cTn id="25" dur="200" fill="hold">
                                          <p:stCondLst>
                                            <p:cond delay="600"/>
                                          </p:stCondLst>
                                        </p:cTn>
                                        <p:tgtEl>
                                          <p:spTgt spid="2"/>
                                        </p:tgtEl>
                                        <p:attrNameLst>
                                          <p:attrName>r</p:attrName>
                                        </p:attrNameLst>
                                      </p:cBhvr>
                                    </p:animRot>
                                    <p:animRot by="120000">
                                      <p:cBhvr>
                                        <p:cTn id="26"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8" name="Picture 10" descr="Picture 10"/>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7" name="TextBox 6">
            <a:extLst>
              <a:ext uri="{FF2B5EF4-FFF2-40B4-BE49-F238E27FC236}">
                <a16:creationId xmlns:a16="http://schemas.microsoft.com/office/drawing/2014/main" id="{5D9DAC0B-E470-BDC9-3280-CB22095365CA}"/>
              </a:ext>
            </a:extLst>
          </p:cNvPr>
          <p:cNvSpPr txBox="1"/>
          <p:nvPr/>
        </p:nvSpPr>
        <p:spPr>
          <a:xfrm>
            <a:off x="518004" y="3310862"/>
            <a:ext cx="309033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t>See this? </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This is a </a:t>
            </a:r>
            <a:r>
              <a:rPr lang="en-US" dirty="0" err="1">
                <a:latin typeface="Arial" panose="020B0604020202020204" pitchFamily="34" charset="0"/>
                <a:cs typeface="Arial" panose="020B0604020202020204" pitchFamily="34" charset="0"/>
              </a:rPr>
              <a:t>hudi</a:t>
            </a:r>
            <a:r>
              <a:rPr lang="en-US" sz="1400" dirty="0">
                <a:latin typeface="Arial" panose="020B0604020202020204" pitchFamily="34" charset="0"/>
                <a:cs typeface="Arial" panose="020B0604020202020204" pitchFamily="34" charset="0"/>
              </a:rPr>
              <a:t>. </a:t>
            </a:r>
            <a:endParaRPr lang="en-US" dirty="0"/>
          </a:p>
        </p:txBody>
      </p:sp>
      <p:pic>
        <p:nvPicPr>
          <p:cNvPr id="2" name="Google Shape;193;p30">
            <a:extLst>
              <a:ext uri="{FF2B5EF4-FFF2-40B4-BE49-F238E27FC236}">
                <a16:creationId xmlns:a16="http://schemas.microsoft.com/office/drawing/2014/main" id="{2E3B58F9-E1C8-BC76-8C14-A0954E600C05}"/>
              </a:ext>
            </a:extLst>
          </p:cNvPr>
          <p:cNvPicPr preferRelativeResize="0"/>
          <p:nvPr/>
        </p:nvPicPr>
        <p:blipFill>
          <a:blip r:embed="rId4">
            <a:alphaModFix/>
          </a:blip>
          <a:stretch>
            <a:fillRect/>
          </a:stretch>
        </p:blipFill>
        <p:spPr>
          <a:xfrm>
            <a:off x="884771" y="1682511"/>
            <a:ext cx="1477500" cy="1477500"/>
          </a:xfrm>
          <a:prstGeom prst="rect">
            <a:avLst/>
          </a:prstGeom>
          <a:noFill/>
          <a:ln>
            <a:noFill/>
          </a:ln>
        </p:spPr>
      </p:pic>
    </p:spTree>
    <p:extLst>
      <p:ext uri="{BB962C8B-B14F-4D97-AF65-F5344CB8AC3E}">
        <p14:creationId xmlns:p14="http://schemas.microsoft.com/office/powerpoint/2010/main" val="286416887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8" name="Picture 10" descr="Picture 10"/>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3" name="Google Shape;193;p30">
            <a:extLst>
              <a:ext uri="{FF2B5EF4-FFF2-40B4-BE49-F238E27FC236}">
                <a16:creationId xmlns:a16="http://schemas.microsoft.com/office/drawing/2014/main" id="{605B001E-E98D-AA91-BF27-D40D74D12809}"/>
              </a:ext>
            </a:extLst>
          </p:cNvPr>
          <p:cNvPicPr preferRelativeResize="0"/>
          <p:nvPr/>
        </p:nvPicPr>
        <p:blipFill>
          <a:blip r:embed="rId4">
            <a:alphaModFix/>
          </a:blip>
          <a:stretch>
            <a:fillRect/>
          </a:stretch>
        </p:blipFill>
        <p:spPr>
          <a:xfrm>
            <a:off x="884771" y="1682511"/>
            <a:ext cx="1477500" cy="1477500"/>
          </a:xfrm>
          <a:prstGeom prst="rect">
            <a:avLst/>
          </a:prstGeom>
          <a:noFill/>
          <a:ln>
            <a:noFill/>
          </a:ln>
        </p:spPr>
      </p:pic>
      <p:pic>
        <p:nvPicPr>
          <p:cNvPr id="6" name="Google Shape;192;p30">
            <a:extLst>
              <a:ext uri="{FF2B5EF4-FFF2-40B4-BE49-F238E27FC236}">
                <a16:creationId xmlns:a16="http://schemas.microsoft.com/office/drawing/2014/main" id="{4C8F5B3D-95C4-3CC3-B9EE-51EBFD58A99E}"/>
              </a:ext>
            </a:extLst>
          </p:cNvPr>
          <p:cNvPicPr preferRelativeResize="0"/>
          <p:nvPr/>
        </p:nvPicPr>
        <p:blipFill rotWithShape="1">
          <a:blip r:embed="rId5">
            <a:alphaModFix/>
          </a:blip>
          <a:srcRect l="22483" r="8422"/>
          <a:stretch/>
        </p:blipFill>
        <p:spPr>
          <a:xfrm>
            <a:off x="5677366" y="397132"/>
            <a:ext cx="1903275" cy="1954900"/>
          </a:xfrm>
          <a:prstGeom prst="rect">
            <a:avLst/>
          </a:prstGeom>
          <a:noFill/>
          <a:ln>
            <a:noFill/>
          </a:ln>
        </p:spPr>
      </p:pic>
      <p:sp>
        <p:nvSpPr>
          <p:cNvPr id="2" name="Google Shape;215;p33">
            <a:extLst>
              <a:ext uri="{FF2B5EF4-FFF2-40B4-BE49-F238E27FC236}">
                <a16:creationId xmlns:a16="http://schemas.microsoft.com/office/drawing/2014/main" id="{32A64C54-045D-6EC2-AA69-661291B3A1D8}"/>
              </a:ext>
            </a:extLst>
          </p:cNvPr>
          <p:cNvSpPr txBox="1"/>
          <p:nvPr/>
        </p:nvSpPr>
        <p:spPr>
          <a:xfrm>
            <a:off x="5317312" y="2503382"/>
            <a:ext cx="2378400" cy="400079"/>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a:t>
            </a:r>
          </a:p>
        </p:txBody>
      </p:sp>
    </p:spTree>
    <p:extLst>
      <p:ext uri="{BB962C8B-B14F-4D97-AF65-F5344CB8AC3E}">
        <p14:creationId xmlns:p14="http://schemas.microsoft.com/office/powerpoint/2010/main" val="22390129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8" name="Picture 10" descr="Picture 10"/>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3" name="Google Shape;193;p30">
            <a:extLst>
              <a:ext uri="{FF2B5EF4-FFF2-40B4-BE49-F238E27FC236}">
                <a16:creationId xmlns:a16="http://schemas.microsoft.com/office/drawing/2014/main" id="{70806A37-CCDF-EB9B-9EDD-570AC375E9FB}"/>
              </a:ext>
            </a:extLst>
          </p:cNvPr>
          <p:cNvPicPr preferRelativeResize="0"/>
          <p:nvPr/>
        </p:nvPicPr>
        <p:blipFill>
          <a:blip r:embed="rId4">
            <a:alphaModFix/>
          </a:blip>
          <a:stretch>
            <a:fillRect/>
          </a:stretch>
        </p:blipFill>
        <p:spPr>
          <a:xfrm>
            <a:off x="884771" y="1682511"/>
            <a:ext cx="1477500" cy="1477500"/>
          </a:xfrm>
          <a:prstGeom prst="rect">
            <a:avLst/>
          </a:prstGeom>
          <a:noFill/>
          <a:ln>
            <a:noFill/>
          </a:ln>
        </p:spPr>
      </p:pic>
      <p:pic>
        <p:nvPicPr>
          <p:cNvPr id="6" name="Google Shape;194;p30">
            <a:extLst>
              <a:ext uri="{FF2B5EF4-FFF2-40B4-BE49-F238E27FC236}">
                <a16:creationId xmlns:a16="http://schemas.microsoft.com/office/drawing/2014/main" id="{1B5CBE05-5CA5-CE8E-28EA-F3E2FE81B988}"/>
              </a:ext>
            </a:extLst>
          </p:cNvPr>
          <p:cNvPicPr preferRelativeResize="0"/>
          <p:nvPr/>
        </p:nvPicPr>
        <p:blipFill>
          <a:blip r:embed="rId5">
            <a:alphaModFix/>
          </a:blip>
          <a:stretch>
            <a:fillRect/>
          </a:stretch>
        </p:blipFill>
        <p:spPr>
          <a:xfrm>
            <a:off x="5739150" y="2704474"/>
            <a:ext cx="1547639" cy="1954900"/>
          </a:xfrm>
          <a:prstGeom prst="rect">
            <a:avLst/>
          </a:prstGeom>
          <a:noFill/>
          <a:ln>
            <a:noFill/>
          </a:ln>
        </p:spPr>
      </p:pic>
      <p:pic>
        <p:nvPicPr>
          <p:cNvPr id="8" name="Google Shape;192;p30">
            <a:extLst>
              <a:ext uri="{FF2B5EF4-FFF2-40B4-BE49-F238E27FC236}">
                <a16:creationId xmlns:a16="http://schemas.microsoft.com/office/drawing/2014/main" id="{DACCFA3C-7103-785A-58A1-786282021BB9}"/>
              </a:ext>
            </a:extLst>
          </p:cNvPr>
          <p:cNvPicPr preferRelativeResize="0"/>
          <p:nvPr/>
        </p:nvPicPr>
        <p:blipFill rotWithShape="1">
          <a:blip r:embed="rId6">
            <a:alphaModFix/>
          </a:blip>
          <a:srcRect l="22483" r="8422"/>
          <a:stretch/>
        </p:blipFill>
        <p:spPr>
          <a:xfrm>
            <a:off x="5677366" y="397132"/>
            <a:ext cx="1903275" cy="1954900"/>
          </a:xfrm>
          <a:prstGeom prst="rect">
            <a:avLst/>
          </a:prstGeom>
          <a:noFill/>
          <a:ln>
            <a:noFill/>
          </a:ln>
        </p:spPr>
      </p:pic>
      <p:sp>
        <p:nvSpPr>
          <p:cNvPr id="2" name="Google Shape;215;p33">
            <a:extLst>
              <a:ext uri="{FF2B5EF4-FFF2-40B4-BE49-F238E27FC236}">
                <a16:creationId xmlns:a16="http://schemas.microsoft.com/office/drawing/2014/main" id="{2DBEB225-B236-0E66-F0EE-46F2B44DC595}"/>
              </a:ext>
            </a:extLst>
          </p:cNvPr>
          <p:cNvSpPr txBox="1"/>
          <p:nvPr/>
        </p:nvSpPr>
        <p:spPr>
          <a:xfrm>
            <a:off x="5323769" y="4637359"/>
            <a:ext cx="2378400" cy="400079"/>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a:t>
            </a:r>
          </a:p>
        </p:txBody>
      </p:sp>
    </p:spTree>
    <p:extLst>
      <p:ext uri="{BB962C8B-B14F-4D97-AF65-F5344CB8AC3E}">
        <p14:creationId xmlns:p14="http://schemas.microsoft.com/office/powerpoint/2010/main" val="244708425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8" name="Picture 10" descr="Picture 10"/>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5" name="Google Shape;193;p30">
            <a:extLst>
              <a:ext uri="{FF2B5EF4-FFF2-40B4-BE49-F238E27FC236}">
                <a16:creationId xmlns:a16="http://schemas.microsoft.com/office/drawing/2014/main" id="{8E34B311-3581-B90E-1B5D-482560DEAEF3}"/>
              </a:ext>
            </a:extLst>
          </p:cNvPr>
          <p:cNvPicPr preferRelativeResize="0"/>
          <p:nvPr/>
        </p:nvPicPr>
        <p:blipFill>
          <a:blip r:embed="rId4">
            <a:alphaModFix/>
          </a:blip>
          <a:stretch>
            <a:fillRect/>
          </a:stretch>
        </p:blipFill>
        <p:spPr>
          <a:xfrm>
            <a:off x="884771" y="1682511"/>
            <a:ext cx="1477500" cy="1477500"/>
          </a:xfrm>
          <a:prstGeom prst="rect">
            <a:avLst/>
          </a:prstGeom>
          <a:noFill/>
          <a:ln>
            <a:noFill/>
          </a:ln>
        </p:spPr>
      </p:pic>
      <p:pic>
        <p:nvPicPr>
          <p:cNvPr id="6" name="Google Shape;194;p30">
            <a:extLst>
              <a:ext uri="{FF2B5EF4-FFF2-40B4-BE49-F238E27FC236}">
                <a16:creationId xmlns:a16="http://schemas.microsoft.com/office/drawing/2014/main" id="{574D93DF-2825-01C3-F201-4A8E950E1AE3}"/>
              </a:ext>
            </a:extLst>
          </p:cNvPr>
          <p:cNvPicPr preferRelativeResize="0"/>
          <p:nvPr/>
        </p:nvPicPr>
        <p:blipFill>
          <a:blip r:embed="rId5">
            <a:alphaModFix/>
          </a:blip>
          <a:stretch>
            <a:fillRect/>
          </a:stretch>
        </p:blipFill>
        <p:spPr>
          <a:xfrm>
            <a:off x="5739150" y="2704474"/>
            <a:ext cx="1547639" cy="1954900"/>
          </a:xfrm>
          <a:prstGeom prst="rect">
            <a:avLst/>
          </a:prstGeom>
          <a:noFill/>
          <a:ln>
            <a:noFill/>
          </a:ln>
        </p:spPr>
      </p:pic>
      <p:pic>
        <p:nvPicPr>
          <p:cNvPr id="7" name="Google Shape;192;p30">
            <a:extLst>
              <a:ext uri="{FF2B5EF4-FFF2-40B4-BE49-F238E27FC236}">
                <a16:creationId xmlns:a16="http://schemas.microsoft.com/office/drawing/2014/main" id="{B1BCAAF9-8EE5-E419-CA23-AB6582B32874}"/>
              </a:ext>
            </a:extLst>
          </p:cNvPr>
          <p:cNvPicPr preferRelativeResize="0"/>
          <p:nvPr/>
        </p:nvPicPr>
        <p:blipFill rotWithShape="1">
          <a:blip r:embed="rId6">
            <a:alphaModFix/>
          </a:blip>
          <a:srcRect l="22483" r="8422"/>
          <a:stretch/>
        </p:blipFill>
        <p:spPr>
          <a:xfrm>
            <a:off x="5677366" y="397132"/>
            <a:ext cx="1903275" cy="1954900"/>
          </a:xfrm>
          <a:prstGeom prst="rect">
            <a:avLst/>
          </a:prstGeom>
          <a:noFill/>
          <a:ln>
            <a:noFill/>
          </a:ln>
        </p:spPr>
      </p:pic>
    </p:spTree>
    <p:extLst>
      <p:ext uri="{BB962C8B-B14F-4D97-AF65-F5344CB8AC3E}">
        <p14:creationId xmlns:p14="http://schemas.microsoft.com/office/powerpoint/2010/main" val="17074618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7"/>
                                        </p:tgtEl>
                                        <p:attrNameLst>
                                          <p:attrName>r</p:attrName>
                                        </p:attrNameLst>
                                      </p:cBhvr>
                                    </p:animRot>
                                    <p:animRot by="-240000">
                                      <p:cBhvr>
                                        <p:cTn id="15" dur="200" fill="hold">
                                          <p:stCondLst>
                                            <p:cond delay="200"/>
                                          </p:stCondLst>
                                        </p:cTn>
                                        <p:tgtEl>
                                          <p:spTgt spid="7"/>
                                        </p:tgtEl>
                                        <p:attrNameLst>
                                          <p:attrName>r</p:attrName>
                                        </p:attrNameLst>
                                      </p:cBhvr>
                                    </p:animRot>
                                    <p:animRot by="240000">
                                      <p:cBhvr>
                                        <p:cTn id="16" dur="200" fill="hold">
                                          <p:stCondLst>
                                            <p:cond delay="400"/>
                                          </p:stCondLst>
                                        </p:cTn>
                                        <p:tgtEl>
                                          <p:spTgt spid="7"/>
                                        </p:tgtEl>
                                        <p:attrNameLst>
                                          <p:attrName>r</p:attrName>
                                        </p:attrNameLst>
                                      </p:cBhvr>
                                    </p:animRot>
                                    <p:animRot by="-240000">
                                      <p:cBhvr>
                                        <p:cTn id="17" dur="200" fill="hold">
                                          <p:stCondLst>
                                            <p:cond delay="600"/>
                                          </p:stCondLst>
                                        </p:cTn>
                                        <p:tgtEl>
                                          <p:spTgt spid="7"/>
                                        </p:tgtEl>
                                        <p:attrNameLst>
                                          <p:attrName>r</p:attrName>
                                        </p:attrNameLst>
                                      </p:cBhvr>
                                    </p:animRot>
                                    <p:animRot by="120000">
                                      <p:cBhvr>
                                        <p:cTn id="18" dur="200" fill="hold">
                                          <p:stCondLst>
                                            <p:cond delay="800"/>
                                          </p:stCondLst>
                                        </p:cTn>
                                        <p:tgtEl>
                                          <p:spTgt spid="7"/>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sp>
        <p:nvSpPr>
          <p:cNvPr id="13" name="Google Shape;215;p33">
            <a:extLst>
              <a:ext uri="{FF2B5EF4-FFF2-40B4-BE49-F238E27FC236}">
                <a16:creationId xmlns:a16="http://schemas.microsoft.com/office/drawing/2014/main" id="{F739BE3C-8845-419A-BAFF-ED7C0452A803}"/>
              </a:ext>
            </a:extLst>
          </p:cNvPr>
          <p:cNvSpPr txBox="1"/>
          <p:nvPr/>
        </p:nvSpPr>
        <p:spPr>
          <a:xfrm>
            <a:off x="318839" y="3067582"/>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This is a </a:t>
            </a:r>
            <a:r>
              <a:rPr kumimoji="0" lang="en" sz="1400" b="0" i="0" u="none" strike="noStrike" kern="0" cap="none" spc="0" normalizeH="0" baseline="0" noProof="0" dirty="0" err="1">
                <a:ln>
                  <a:noFill/>
                </a:ln>
                <a:solidFill>
                  <a:srgbClr val="000000"/>
                </a:solidFill>
                <a:effectLst/>
                <a:uLnTx/>
                <a:uFillTx/>
                <a:latin typeface="Arial"/>
                <a:cs typeface="Arial"/>
                <a:sym typeface="Arial"/>
              </a:rPr>
              <a:t>zulu</a:t>
            </a:r>
            <a:r>
              <a:rPr kumimoji="0" lang="en" sz="1400" b="0" i="0" u="none" strike="noStrike" kern="0" cap="none" spc="0" normalizeH="0" baseline="0" noProof="0" dirty="0">
                <a:ln>
                  <a:noFill/>
                </a:ln>
                <a:solidFill>
                  <a:srgbClr val="000000"/>
                </a:solidFill>
                <a:effectLst/>
                <a:uLnTx/>
                <a:uFillTx/>
                <a:latin typeface="Arial"/>
                <a:cs typeface="Arial"/>
                <a:sym typeface="Arial"/>
              </a:rPr>
              <a:t>.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04522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5" name="Google Shape;215;p33">
            <a:extLst>
              <a:ext uri="{FF2B5EF4-FFF2-40B4-BE49-F238E27FC236}">
                <a16:creationId xmlns:a16="http://schemas.microsoft.com/office/drawing/2014/main" id="{1AED85DA-0CD7-65A8-47FF-E7A2A0595B3F}"/>
              </a:ext>
            </a:extLst>
          </p:cNvPr>
          <p:cNvSpPr txBox="1"/>
          <p:nvPr/>
        </p:nvSpPr>
        <p:spPr>
          <a:xfrm>
            <a:off x="812405" y="3354188"/>
            <a:ext cx="1939760" cy="6155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24" tIns="91424" rIns="91424" bIns="91424">
            <a:spAutoFit/>
          </a:bodyPr>
          <a:lstStyle/>
          <a:p>
            <a:r>
              <a:rPr lang="en-US" dirty="0"/>
              <a:t>See this? </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a:rPr>
              <a:t>This is a </a:t>
            </a:r>
            <a:r>
              <a:rPr kumimoji="0" lang="en-US" sz="1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sym typeface="Arial"/>
              </a:rPr>
              <a:t>miko</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a:rPr>
              <a:t>. </a:t>
            </a:r>
            <a:endParaRPr lang="en-US" dirty="0"/>
          </a:p>
        </p:txBody>
      </p:sp>
      <p:pic>
        <p:nvPicPr>
          <p:cNvPr id="8" name="Picture 2">
            <a:extLst>
              <a:ext uri="{FF2B5EF4-FFF2-40B4-BE49-F238E27FC236}">
                <a16:creationId xmlns:a16="http://schemas.microsoft.com/office/drawing/2014/main" id="{6B0B6088-C978-5F1A-876A-FB0FD481A7D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29" t="67390" r="53439" b="4188"/>
          <a:stretch/>
        </p:blipFill>
        <p:spPr bwMode="auto">
          <a:xfrm>
            <a:off x="265815" y="2033546"/>
            <a:ext cx="2880791" cy="1249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49197"/>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9" name="Picture 2">
            <a:extLst>
              <a:ext uri="{FF2B5EF4-FFF2-40B4-BE49-F238E27FC236}">
                <a16:creationId xmlns:a16="http://schemas.microsoft.com/office/drawing/2014/main" id="{7E6E0635-4E41-59E4-1D13-66A5E0AC527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29" t="67390" r="53439" b="4188"/>
          <a:stretch/>
        </p:blipFill>
        <p:spPr bwMode="auto">
          <a:xfrm>
            <a:off x="265815" y="2033546"/>
            <a:ext cx="2880791" cy="1249439"/>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descr="Image">
            <a:extLst>
              <a:ext uri="{FF2B5EF4-FFF2-40B4-BE49-F238E27FC236}">
                <a16:creationId xmlns:a16="http://schemas.microsoft.com/office/drawing/2014/main" id="{77F79196-89BF-815D-EC2E-394B8177A7C7}"/>
              </a:ext>
            </a:extLst>
          </p:cNvPr>
          <p:cNvPicPr>
            <a:picLocks noChangeAspect="1"/>
          </p:cNvPicPr>
          <p:nvPr/>
        </p:nvPicPr>
        <p:blipFill>
          <a:blip r:embed="rId5"/>
          <a:srcRect t="26350" b="18852"/>
          <a:stretch>
            <a:fillRect/>
          </a:stretch>
        </p:blipFill>
        <p:spPr>
          <a:xfrm rot="21473232" flipH="1">
            <a:off x="5579739" y="425805"/>
            <a:ext cx="2828649" cy="1145932"/>
          </a:xfrm>
          <a:prstGeom prst="rect">
            <a:avLst/>
          </a:prstGeom>
          <a:ln w="12700">
            <a:miter lim="400000"/>
          </a:ln>
        </p:spPr>
      </p:pic>
      <p:sp>
        <p:nvSpPr>
          <p:cNvPr id="2" name="Google Shape;215;p33">
            <a:extLst>
              <a:ext uri="{FF2B5EF4-FFF2-40B4-BE49-F238E27FC236}">
                <a16:creationId xmlns:a16="http://schemas.microsoft.com/office/drawing/2014/main" id="{1B81F198-34DA-92FD-AF0D-3DC237146CA1}"/>
              </a:ext>
            </a:extLst>
          </p:cNvPr>
          <p:cNvSpPr txBox="1"/>
          <p:nvPr/>
        </p:nvSpPr>
        <p:spPr>
          <a:xfrm>
            <a:off x="5804863" y="1535717"/>
            <a:ext cx="2378400" cy="400079"/>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a:t>
            </a:r>
          </a:p>
        </p:txBody>
      </p:sp>
    </p:spTree>
    <p:extLst>
      <p:ext uri="{BB962C8B-B14F-4D97-AF65-F5344CB8AC3E}">
        <p14:creationId xmlns:p14="http://schemas.microsoft.com/office/powerpoint/2010/main" val="4790411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10" name="Picture 2">
            <a:extLst>
              <a:ext uri="{FF2B5EF4-FFF2-40B4-BE49-F238E27FC236}">
                <a16:creationId xmlns:a16="http://schemas.microsoft.com/office/drawing/2014/main" id="{C4DD6002-EDA5-DBB1-18D3-DE11855C115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29" t="67390" r="53439" b="4188"/>
          <a:stretch/>
        </p:blipFill>
        <p:spPr bwMode="auto">
          <a:xfrm>
            <a:off x="265815" y="2033546"/>
            <a:ext cx="2880791" cy="12494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Woolly bear Free Stock Photos, Images, and Pictures of Woolly bear">
            <a:extLst>
              <a:ext uri="{FF2B5EF4-FFF2-40B4-BE49-F238E27FC236}">
                <a16:creationId xmlns:a16="http://schemas.microsoft.com/office/drawing/2014/main" id="{F63BAA73-5E21-12DB-E5E6-F40D370F6A7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495" t="18739" r="28503" b="19039"/>
          <a:stretch/>
        </p:blipFill>
        <p:spPr bwMode="auto">
          <a:xfrm>
            <a:off x="5997396" y="2709820"/>
            <a:ext cx="1734311" cy="180140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descr="Image">
            <a:extLst>
              <a:ext uri="{FF2B5EF4-FFF2-40B4-BE49-F238E27FC236}">
                <a16:creationId xmlns:a16="http://schemas.microsoft.com/office/drawing/2014/main" id="{E3D5D0DE-B306-17F8-1B77-3C48F8D00F9A}"/>
              </a:ext>
            </a:extLst>
          </p:cNvPr>
          <p:cNvPicPr>
            <a:picLocks noChangeAspect="1"/>
          </p:cNvPicPr>
          <p:nvPr/>
        </p:nvPicPr>
        <p:blipFill>
          <a:blip r:embed="rId6"/>
          <a:srcRect t="26350" b="18852"/>
          <a:stretch>
            <a:fillRect/>
          </a:stretch>
        </p:blipFill>
        <p:spPr>
          <a:xfrm rot="21473232" flipH="1">
            <a:off x="5579739" y="425805"/>
            <a:ext cx="2828649" cy="1145932"/>
          </a:xfrm>
          <a:prstGeom prst="rect">
            <a:avLst/>
          </a:prstGeom>
          <a:ln w="12700">
            <a:miter lim="400000"/>
          </a:ln>
        </p:spPr>
      </p:pic>
      <p:sp>
        <p:nvSpPr>
          <p:cNvPr id="2" name="Google Shape;215;p33">
            <a:extLst>
              <a:ext uri="{FF2B5EF4-FFF2-40B4-BE49-F238E27FC236}">
                <a16:creationId xmlns:a16="http://schemas.microsoft.com/office/drawing/2014/main" id="{809CC286-5CC9-65F9-B92F-E54D7684DAC3}"/>
              </a:ext>
            </a:extLst>
          </p:cNvPr>
          <p:cNvSpPr txBox="1"/>
          <p:nvPr/>
        </p:nvSpPr>
        <p:spPr>
          <a:xfrm>
            <a:off x="5804863" y="4511226"/>
            <a:ext cx="2378400" cy="400079"/>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a:t>
            </a:r>
          </a:p>
        </p:txBody>
      </p:sp>
    </p:spTree>
    <p:extLst>
      <p:ext uri="{BB962C8B-B14F-4D97-AF65-F5344CB8AC3E}">
        <p14:creationId xmlns:p14="http://schemas.microsoft.com/office/powerpoint/2010/main" val="704817237"/>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2" name="Picture 2">
            <a:extLst>
              <a:ext uri="{FF2B5EF4-FFF2-40B4-BE49-F238E27FC236}">
                <a16:creationId xmlns:a16="http://schemas.microsoft.com/office/drawing/2014/main" id="{9CFE9138-9761-2388-F786-77D6BAAE13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29" t="67390" r="53439" b="4188"/>
          <a:stretch/>
        </p:blipFill>
        <p:spPr bwMode="auto">
          <a:xfrm>
            <a:off x="265815" y="2033546"/>
            <a:ext cx="2880791" cy="12494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Woolly bear Free Stock Photos, Images, and Pictures of Woolly bear">
            <a:extLst>
              <a:ext uri="{FF2B5EF4-FFF2-40B4-BE49-F238E27FC236}">
                <a16:creationId xmlns:a16="http://schemas.microsoft.com/office/drawing/2014/main" id="{6FE4F0C3-AB7A-BBA9-7A15-6F2638211BD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495" t="18739" r="28503" b="19039"/>
          <a:stretch/>
        </p:blipFill>
        <p:spPr bwMode="auto">
          <a:xfrm>
            <a:off x="5997396" y="2709820"/>
            <a:ext cx="1734311" cy="1801406"/>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descr="Image">
            <a:extLst>
              <a:ext uri="{FF2B5EF4-FFF2-40B4-BE49-F238E27FC236}">
                <a16:creationId xmlns:a16="http://schemas.microsoft.com/office/drawing/2014/main" id="{69B50077-60C6-A47E-6A15-CEE52441CAAE}"/>
              </a:ext>
            </a:extLst>
          </p:cNvPr>
          <p:cNvPicPr>
            <a:picLocks noChangeAspect="1"/>
          </p:cNvPicPr>
          <p:nvPr/>
        </p:nvPicPr>
        <p:blipFill>
          <a:blip r:embed="rId6"/>
          <a:srcRect t="26350" b="18852"/>
          <a:stretch>
            <a:fillRect/>
          </a:stretch>
        </p:blipFill>
        <p:spPr>
          <a:xfrm rot="21473232" flipH="1">
            <a:off x="5579739" y="425805"/>
            <a:ext cx="2828649" cy="1145932"/>
          </a:xfrm>
          <a:prstGeom prst="rect">
            <a:avLst/>
          </a:prstGeom>
          <a:ln w="12700">
            <a:miter lim="400000"/>
          </a:ln>
        </p:spPr>
      </p:pic>
    </p:spTree>
    <p:extLst>
      <p:ext uri="{BB962C8B-B14F-4D97-AF65-F5344CB8AC3E}">
        <p14:creationId xmlns:p14="http://schemas.microsoft.com/office/powerpoint/2010/main" val="277267251"/>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5"/>
                                        </p:tgtEl>
                                        <p:attrNameLst>
                                          <p:attrName>r</p:attrName>
                                        </p:attrNameLst>
                                      </p:cBhvr>
                                    </p:animRot>
                                    <p:animRot by="-240000">
                                      <p:cBhvr>
                                        <p:cTn id="15" dur="200" fill="hold">
                                          <p:stCondLst>
                                            <p:cond delay="200"/>
                                          </p:stCondLst>
                                        </p:cTn>
                                        <p:tgtEl>
                                          <p:spTgt spid="5"/>
                                        </p:tgtEl>
                                        <p:attrNameLst>
                                          <p:attrName>r</p:attrName>
                                        </p:attrNameLst>
                                      </p:cBhvr>
                                    </p:animRot>
                                    <p:animRot by="240000">
                                      <p:cBhvr>
                                        <p:cTn id="16" dur="200" fill="hold">
                                          <p:stCondLst>
                                            <p:cond delay="400"/>
                                          </p:stCondLst>
                                        </p:cTn>
                                        <p:tgtEl>
                                          <p:spTgt spid="5"/>
                                        </p:tgtEl>
                                        <p:attrNameLst>
                                          <p:attrName>r</p:attrName>
                                        </p:attrNameLst>
                                      </p:cBhvr>
                                    </p:animRot>
                                    <p:animRot by="-240000">
                                      <p:cBhvr>
                                        <p:cTn id="17" dur="200" fill="hold">
                                          <p:stCondLst>
                                            <p:cond delay="600"/>
                                          </p:stCondLst>
                                        </p:cTn>
                                        <p:tgtEl>
                                          <p:spTgt spid="5"/>
                                        </p:tgtEl>
                                        <p:attrNameLst>
                                          <p:attrName>r</p:attrName>
                                        </p:attrNameLst>
                                      </p:cBhvr>
                                    </p:animRot>
                                    <p:animRot by="120000">
                                      <p:cBhvr>
                                        <p:cTn id="18" dur="200" fill="hold">
                                          <p:stCondLst>
                                            <p:cond delay="800"/>
                                          </p:stCondLst>
                                        </p:cTn>
                                        <p:tgtEl>
                                          <p:spTgt spid="5"/>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4"/>
                                        </p:tgtEl>
                                        <p:attrNameLst>
                                          <p:attrName>r</p:attrName>
                                        </p:attrNameLst>
                                      </p:cBhvr>
                                    </p:animRot>
                                    <p:animRot by="-240000">
                                      <p:cBhvr>
                                        <p:cTn id="23" dur="200" fill="hold">
                                          <p:stCondLst>
                                            <p:cond delay="200"/>
                                          </p:stCondLst>
                                        </p:cTn>
                                        <p:tgtEl>
                                          <p:spTgt spid="4"/>
                                        </p:tgtEl>
                                        <p:attrNameLst>
                                          <p:attrName>r</p:attrName>
                                        </p:attrNameLst>
                                      </p:cBhvr>
                                    </p:animRot>
                                    <p:animRot by="240000">
                                      <p:cBhvr>
                                        <p:cTn id="24" dur="200" fill="hold">
                                          <p:stCondLst>
                                            <p:cond delay="400"/>
                                          </p:stCondLst>
                                        </p:cTn>
                                        <p:tgtEl>
                                          <p:spTgt spid="4"/>
                                        </p:tgtEl>
                                        <p:attrNameLst>
                                          <p:attrName>r</p:attrName>
                                        </p:attrNameLst>
                                      </p:cBhvr>
                                    </p:animRot>
                                    <p:animRot by="-240000">
                                      <p:cBhvr>
                                        <p:cTn id="25" dur="200" fill="hold">
                                          <p:stCondLst>
                                            <p:cond delay="600"/>
                                          </p:stCondLst>
                                        </p:cTn>
                                        <p:tgtEl>
                                          <p:spTgt spid="4"/>
                                        </p:tgtEl>
                                        <p:attrNameLst>
                                          <p:attrName>r</p:attrName>
                                        </p:attrNameLst>
                                      </p:cBhvr>
                                    </p:animRot>
                                    <p:animRot by="120000">
                                      <p:cBhvr>
                                        <p:cTn id="26"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6" name="TextBox 5">
            <a:extLst>
              <a:ext uri="{FF2B5EF4-FFF2-40B4-BE49-F238E27FC236}">
                <a16:creationId xmlns:a16="http://schemas.microsoft.com/office/drawing/2014/main" id="{4A15ED27-67F4-8E4B-8DA5-F9E35E9DF920}"/>
              </a:ext>
            </a:extLst>
          </p:cNvPr>
          <p:cNvSpPr txBox="1"/>
          <p:nvPr/>
        </p:nvSpPr>
        <p:spPr>
          <a:xfrm>
            <a:off x="653665" y="3389784"/>
            <a:ext cx="281940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400" b="0" i="0" u="none" strike="noStrike" cap="none" spc="0" normalizeH="0" baseline="0" dirty="0">
                <a:ln>
                  <a:noFill/>
                </a:ln>
                <a:solidFill>
                  <a:srgbClr val="000000"/>
                </a:solidFill>
                <a:effectLst/>
                <a:uFillTx/>
                <a:latin typeface="+mj-lt"/>
                <a:ea typeface="+mj-ea"/>
                <a:cs typeface="+mj-cs"/>
                <a:sym typeface="Arial"/>
              </a:rPr>
              <a:t>See this? This is a </a:t>
            </a:r>
            <a:r>
              <a:rPr kumimoji="0" lang="en-US" sz="1400" b="0" i="0" u="none" strike="noStrike" cap="none" spc="0" normalizeH="0" baseline="0" dirty="0" err="1">
                <a:ln>
                  <a:noFill/>
                </a:ln>
                <a:solidFill>
                  <a:srgbClr val="000000"/>
                </a:solidFill>
                <a:effectLst/>
                <a:uFillTx/>
                <a:latin typeface="+mj-lt"/>
                <a:ea typeface="+mj-ea"/>
                <a:cs typeface="+mj-cs"/>
                <a:sym typeface="Arial"/>
              </a:rPr>
              <a:t>vemo</a:t>
            </a:r>
            <a:r>
              <a:rPr kumimoji="0" lang="en-US" sz="1400" b="0" i="0" u="none" strike="noStrike" cap="none" spc="0" normalizeH="0" baseline="0" dirty="0">
                <a:ln>
                  <a:noFill/>
                </a:ln>
                <a:solidFill>
                  <a:srgbClr val="000000"/>
                </a:solidFill>
                <a:effectLst/>
                <a:uFillTx/>
                <a:latin typeface="+mj-lt"/>
                <a:ea typeface="+mj-ea"/>
                <a:cs typeface="+mj-cs"/>
                <a:sym typeface="Arial"/>
              </a:rPr>
              <a:t>. </a:t>
            </a:r>
          </a:p>
        </p:txBody>
      </p:sp>
      <p:pic>
        <p:nvPicPr>
          <p:cNvPr id="2" name="Google Shape;137;p26">
            <a:extLst>
              <a:ext uri="{FF2B5EF4-FFF2-40B4-BE49-F238E27FC236}">
                <a16:creationId xmlns:a16="http://schemas.microsoft.com/office/drawing/2014/main" id="{9065D48D-EAAD-E9F6-1320-7AFB515BC7B7}"/>
              </a:ext>
            </a:extLst>
          </p:cNvPr>
          <p:cNvPicPr preferRelativeResize="0"/>
          <p:nvPr/>
        </p:nvPicPr>
        <p:blipFill>
          <a:blip r:embed="rId4">
            <a:alphaModFix/>
          </a:blip>
          <a:stretch>
            <a:fillRect/>
          </a:stretch>
        </p:blipFill>
        <p:spPr>
          <a:xfrm>
            <a:off x="812406" y="1448593"/>
            <a:ext cx="1796188" cy="1743075"/>
          </a:xfrm>
          <a:prstGeom prst="rect">
            <a:avLst/>
          </a:prstGeom>
          <a:noFill/>
          <a:ln>
            <a:noFill/>
          </a:ln>
        </p:spPr>
      </p:pic>
    </p:spTree>
    <p:extLst>
      <p:ext uri="{BB962C8B-B14F-4D97-AF65-F5344CB8AC3E}">
        <p14:creationId xmlns:p14="http://schemas.microsoft.com/office/powerpoint/2010/main" val="413494467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2" name="Google Shape;143;p26">
            <a:extLst>
              <a:ext uri="{FF2B5EF4-FFF2-40B4-BE49-F238E27FC236}">
                <a16:creationId xmlns:a16="http://schemas.microsoft.com/office/drawing/2014/main" id="{2B20D242-0A73-0FB4-DD59-89BAD67F2AEA}"/>
              </a:ext>
            </a:extLst>
          </p:cNvPr>
          <p:cNvPicPr preferRelativeResize="0"/>
          <p:nvPr/>
        </p:nvPicPr>
        <p:blipFill>
          <a:blip r:embed="rId4">
            <a:alphaModFix/>
          </a:blip>
          <a:stretch>
            <a:fillRect/>
          </a:stretch>
        </p:blipFill>
        <p:spPr>
          <a:xfrm>
            <a:off x="5746149" y="304359"/>
            <a:ext cx="1886624" cy="1489594"/>
          </a:xfrm>
          <a:prstGeom prst="rect">
            <a:avLst/>
          </a:prstGeom>
          <a:noFill/>
          <a:ln>
            <a:noFill/>
          </a:ln>
        </p:spPr>
      </p:pic>
      <p:pic>
        <p:nvPicPr>
          <p:cNvPr id="3" name="Google Shape;137;p26">
            <a:extLst>
              <a:ext uri="{FF2B5EF4-FFF2-40B4-BE49-F238E27FC236}">
                <a16:creationId xmlns:a16="http://schemas.microsoft.com/office/drawing/2014/main" id="{4B57AAA1-EE87-DCA1-1FBE-0222F7AF3A51}"/>
              </a:ext>
            </a:extLst>
          </p:cNvPr>
          <p:cNvPicPr preferRelativeResize="0"/>
          <p:nvPr/>
        </p:nvPicPr>
        <p:blipFill>
          <a:blip r:embed="rId5">
            <a:alphaModFix/>
          </a:blip>
          <a:stretch>
            <a:fillRect/>
          </a:stretch>
        </p:blipFill>
        <p:spPr>
          <a:xfrm>
            <a:off x="812406" y="1448593"/>
            <a:ext cx="1796188" cy="1743075"/>
          </a:xfrm>
          <a:prstGeom prst="rect">
            <a:avLst/>
          </a:prstGeom>
          <a:noFill/>
          <a:ln>
            <a:noFill/>
          </a:ln>
        </p:spPr>
      </p:pic>
      <p:sp>
        <p:nvSpPr>
          <p:cNvPr id="4" name="Google Shape;215;p33">
            <a:extLst>
              <a:ext uri="{FF2B5EF4-FFF2-40B4-BE49-F238E27FC236}">
                <a16:creationId xmlns:a16="http://schemas.microsoft.com/office/drawing/2014/main" id="{C2AEC91D-ED3D-C01E-CE67-88B885E35E1F}"/>
              </a:ext>
            </a:extLst>
          </p:cNvPr>
          <p:cNvSpPr txBox="1"/>
          <p:nvPr/>
        </p:nvSpPr>
        <p:spPr>
          <a:xfrm>
            <a:off x="5500261" y="1793953"/>
            <a:ext cx="2378400" cy="400079"/>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a:t>
            </a:r>
          </a:p>
        </p:txBody>
      </p:sp>
    </p:spTree>
    <p:extLst>
      <p:ext uri="{BB962C8B-B14F-4D97-AF65-F5344CB8AC3E}">
        <p14:creationId xmlns:p14="http://schemas.microsoft.com/office/powerpoint/2010/main" val="205893912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2" name="Google Shape;143;p26">
            <a:extLst>
              <a:ext uri="{FF2B5EF4-FFF2-40B4-BE49-F238E27FC236}">
                <a16:creationId xmlns:a16="http://schemas.microsoft.com/office/drawing/2014/main" id="{EC256474-F51E-02CB-0CF3-FF7435F90DF3}"/>
              </a:ext>
            </a:extLst>
          </p:cNvPr>
          <p:cNvPicPr preferRelativeResize="0"/>
          <p:nvPr/>
        </p:nvPicPr>
        <p:blipFill>
          <a:blip r:embed="rId4">
            <a:alphaModFix/>
          </a:blip>
          <a:stretch>
            <a:fillRect/>
          </a:stretch>
        </p:blipFill>
        <p:spPr>
          <a:xfrm>
            <a:off x="5746149" y="304359"/>
            <a:ext cx="1886624" cy="1489594"/>
          </a:xfrm>
          <a:prstGeom prst="rect">
            <a:avLst/>
          </a:prstGeom>
          <a:noFill/>
          <a:ln>
            <a:noFill/>
          </a:ln>
        </p:spPr>
      </p:pic>
      <p:pic>
        <p:nvPicPr>
          <p:cNvPr id="3" name="Google Shape;137;p26">
            <a:extLst>
              <a:ext uri="{FF2B5EF4-FFF2-40B4-BE49-F238E27FC236}">
                <a16:creationId xmlns:a16="http://schemas.microsoft.com/office/drawing/2014/main" id="{F4B22B22-F6AD-14E9-30DF-A8016CB9B493}"/>
              </a:ext>
            </a:extLst>
          </p:cNvPr>
          <p:cNvPicPr preferRelativeResize="0"/>
          <p:nvPr/>
        </p:nvPicPr>
        <p:blipFill>
          <a:blip r:embed="rId5">
            <a:alphaModFix/>
          </a:blip>
          <a:stretch>
            <a:fillRect/>
          </a:stretch>
        </p:blipFill>
        <p:spPr>
          <a:xfrm>
            <a:off x="812406" y="1448593"/>
            <a:ext cx="1796188" cy="1743075"/>
          </a:xfrm>
          <a:prstGeom prst="rect">
            <a:avLst/>
          </a:prstGeom>
          <a:noFill/>
          <a:ln>
            <a:noFill/>
          </a:ln>
        </p:spPr>
      </p:pic>
      <p:pic>
        <p:nvPicPr>
          <p:cNvPr id="4" name="Google Shape;138;p26">
            <a:extLst>
              <a:ext uri="{FF2B5EF4-FFF2-40B4-BE49-F238E27FC236}">
                <a16:creationId xmlns:a16="http://schemas.microsoft.com/office/drawing/2014/main" id="{FB941E4B-8F9D-F951-FAEC-095ABF27A145}"/>
              </a:ext>
            </a:extLst>
          </p:cNvPr>
          <p:cNvPicPr preferRelativeResize="0"/>
          <p:nvPr/>
        </p:nvPicPr>
        <p:blipFill>
          <a:blip r:embed="rId6">
            <a:alphaModFix/>
          </a:blip>
          <a:stretch>
            <a:fillRect/>
          </a:stretch>
        </p:blipFill>
        <p:spPr>
          <a:xfrm>
            <a:off x="5429529" y="3078542"/>
            <a:ext cx="2628900" cy="1743075"/>
          </a:xfrm>
          <a:prstGeom prst="rect">
            <a:avLst/>
          </a:prstGeom>
          <a:noFill/>
          <a:ln>
            <a:noFill/>
          </a:ln>
        </p:spPr>
      </p:pic>
      <p:sp>
        <p:nvSpPr>
          <p:cNvPr id="5" name="Google Shape;215;p33">
            <a:extLst>
              <a:ext uri="{FF2B5EF4-FFF2-40B4-BE49-F238E27FC236}">
                <a16:creationId xmlns:a16="http://schemas.microsoft.com/office/drawing/2014/main" id="{BFB86E21-9229-9A58-6513-662F20222D4C}"/>
              </a:ext>
            </a:extLst>
          </p:cNvPr>
          <p:cNvSpPr txBox="1"/>
          <p:nvPr/>
        </p:nvSpPr>
        <p:spPr>
          <a:xfrm>
            <a:off x="5554779" y="4421538"/>
            <a:ext cx="2378400" cy="400079"/>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a:t>
            </a:r>
          </a:p>
        </p:txBody>
      </p:sp>
    </p:spTree>
    <p:extLst>
      <p:ext uri="{BB962C8B-B14F-4D97-AF65-F5344CB8AC3E}">
        <p14:creationId xmlns:p14="http://schemas.microsoft.com/office/powerpoint/2010/main" val="372189658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2" name="Google Shape;143;p26">
            <a:extLst>
              <a:ext uri="{FF2B5EF4-FFF2-40B4-BE49-F238E27FC236}">
                <a16:creationId xmlns:a16="http://schemas.microsoft.com/office/drawing/2014/main" id="{C14CE051-2A9A-30BA-C285-FE969B203E33}"/>
              </a:ext>
            </a:extLst>
          </p:cNvPr>
          <p:cNvPicPr preferRelativeResize="0"/>
          <p:nvPr/>
        </p:nvPicPr>
        <p:blipFill>
          <a:blip r:embed="rId4">
            <a:alphaModFix/>
          </a:blip>
          <a:stretch>
            <a:fillRect/>
          </a:stretch>
        </p:blipFill>
        <p:spPr>
          <a:xfrm>
            <a:off x="5746149" y="304359"/>
            <a:ext cx="1886624" cy="1489594"/>
          </a:xfrm>
          <a:prstGeom prst="rect">
            <a:avLst/>
          </a:prstGeom>
          <a:noFill/>
          <a:ln>
            <a:noFill/>
          </a:ln>
        </p:spPr>
      </p:pic>
      <p:pic>
        <p:nvPicPr>
          <p:cNvPr id="3" name="Google Shape;137;p26">
            <a:extLst>
              <a:ext uri="{FF2B5EF4-FFF2-40B4-BE49-F238E27FC236}">
                <a16:creationId xmlns:a16="http://schemas.microsoft.com/office/drawing/2014/main" id="{BD9A21BC-351A-03A5-0EF9-B11C097E1BF9}"/>
              </a:ext>
            </a:extLst>
          </p:cNvPr>
          <p:cNvPicPr preferRelativeResize="0"/>
          <p:nvPr/>
        </p:nvPicPr>
        <p:blipFill>
          <a:blip r:embed="rId5">
            <a:alphaModFix/>
          </a:blip>
          <a:stretch>
            <a:fillRect/>
          </a:stretch>
        </p:blipFill>
        <p:spPr>
          <a:xfrm>
            <a:off x="812406" y="1448593"/>
            <a:ext cx="1796188" cy="1743075"/>
          </a:xfrm>
          <a:prstGeom prst="rect">
            <a:avLst/>
          </a:prstGeom>
          <a:noFill/>
          <a:ln>
            <a:noFill/>
          </a:ln>
        </p:spPr>
      </p:pic>
      <p:pic>
        <p:nvPicPr>
          <p:cNvPr id="4" name="Google Shape;138;p26">
            <a:extLst>
              <a:ext uri="{FF2B5EF4-FFF2-40B4-BE49-F238E27FC236}">
                <a16:creationId xmlns:a16="http://schemas.microsoft.com/office/drawing/2014/main" id="{AE8E4A47-7036-B4F3-1197-451F01E4AA4C}"/>
              </a:ext>
            </a:extLst>
          </p:cNvPr>
          <p:cNvPicPr preferRelativeResize="0"/>
          <p:nvPr/>
        </p:nvPicPr>
        <p:blipFill>
          <a:blip r:embed="rId6">
            <a:alphaModFix/>
          </a:blip>
          <a:stretch>
            <a:fillRect/>
          </a:stretch>
        </p:blipFill>
        <p:spPr>
          <a:xfrm>
            <a:off x="5429529" y="3078542"/>
            <a:ext cx="2628900" cy="1743075"/>
          </a:xfrm>
          <a:prstGeom prst="rect">
            <a:avLst/>
          </a:prstGeom>
          <a:noFill/>
          <a:ln>
            <a:noFill/>
          </a:ln>
        </p:spPr>
      </p:pic>
    </p:spTree>
    <p:extLst>
      <p:ext uri="{BB962C8B-B14F-4D97-AF65-F5344CB8AC3E}">
        <p14:creationId xmlns:p14="http://schemas.microsoft.com/office/powerpoint/2010/main" val="310491204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2"/>
                                        </p:tgtEl>
                                        <p:attrNameLst>
                                          <p:attrName>r</p:attrName>
                                        </p:attrNameLst>
                                      </p:cBhvr>
                                    </p:animRot>
                                    <p:animRot by="-240000">
                                      <p:cBhvr>
                                        <p:cTn id="15" dur="200" fill="hold">
                                          <p:stCondLst>
                                            <p:cond delay="200"/>
                                          </p:stCondLst>
                                        </p:cTn>
                                        <p:tgtEl>
                                          <p:spTgt spid="2"/>
                                        </p:tgtEl>
                                        <p:attrNameLst>
                                          <p:attrName>r</p:attrName>
                                        </p:attrNameLst>
                                      </p:cBhvr>
                                    </p:animRot>
                                    <p:animRot by="240000">
                                      <p:cBhvr>
                                        <p:cTn id="16" dur="200" fill="hold">
                                          <p:stCondLst>
                                            <p:cond delay="400"/>
                                          </p:stCondLst>
                                        </p:cTn>
                                        <p:tgtEl>
                                          <p:spTgt spid="2"/>
                                        </p:tgtEl>
                                        <p:attrNameLst>
                                          <p:attrName>r</p:attrName>
                                        </p:attrNameLst>
                                      </p:cBhvr>
                                    </p:animRot>
                                    <p:animRot by="-240000">
                                      <p:cBhvr>
                                        <p:cTn id="17" dur="200" fill="hold">
                                          <p:stCondLst>
                                            <p:cond delay="600"/>
                                          </p:stCondLst>
                                        </p:cTn>
                                        <p:tgtEl>
                                          <p:spTgt spid="2"/>
                                        </p:tgtEl>
                                        <p:attrNameLst>
                                          <p:attrName>r</p:attrName>
                                        </p:attrNameLst>
                                      </p:cBhvr>
                                    </p:animRot>
                                    <p:animRot by="120000">
                                      <p:cBhvr>
                                        <p:cTn id="18" dur="200" fill="hold">
                                          <p:stCondLst>
                                            <p:cond delay="800"/>
                                          </p:stCondLst>
                                        </p:cTn>
                                        <p:tgtEl>
                                          <p:spTgt spid="2"/>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4"/>
                                        </p:tgtEl>
                                        <p:attrNameLst>
                                          <p:attrName>r</p:attrName>
                                        </p:attrNameLst>
                                      </p:cBhvr>
                                    </p:animRot>
                                    <p:animRot by="-240000">
                                      <p:cBhvr>
                                        <p:cTn id="23" dur="200" fill="hold">
                                          <p:stCondLst>
                                            <p:cond delay="200"/>
                                          </p:stCondLst>
                                        </p:cTn>
                                        <p:tgtEl>
                                          <p:spTgt spid="4"/>
                                        </p:tgtEl>
                                        <p:attrNameLst>
                                          <p:attrName>r</p:attrName>
                                        </p:attrNameLst>
                                      </p:cBhvr>
                                    </p:animRot>
                                    <p:animRot by="240000">
                                      <p:cBhvr>
                                        <p:cTn id="24" dur="200" fill="hold">
                                          <p:stCondLst>
                                            <p:cond delay="400"/>
                                          </p:stCondLst>
                                        </p:cTn>
                                        <p:tgtEl>
                                          <p:spTgt spid="4"/>
                                        </p:tgtEl>
                                        <p:attrNameLst>
                                          <p:attrName>r</p:attrName>
                                        </p:attrNameLst>
                                      </p:cBhvr>
                                    </p:animRot>
                                    <p:animRot by="-240000">
                                      <p:cBhvr>
                                        <p:cTn id="25" dur="200" fill="hold">
                                          <p:stCondLst>
                                            <p:cond delay="600"/>
                                          </p:stCondLst>
                                        </p:cTn>
                                        <p:tgtEl>
                                          <p:spTgt spid="4"/>
                                        </p:tgtEl>
                                        <p:attrNameLst>
                                          <p:attrName>r</p:attrName>
                                        </p:attrNameLst>
                                      </p:cBhvr>
                                    </p:animRot>
                                    <p:animRot by="120000">
                                      <p:cBhvr>
                                        <p:cTn id="26"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3"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16" name="Google Shape;248;p36">
            <a:extLst>
              <a:ext uri="{FF2B5EF4-FFF2-40B4-BE49-F238E27FC236}">
                <a16:creationId xmlns:a16="http://schemas.microsoft.com/office/drawing/2014/main" id="{A6FB135D-232E-6961-03C3-DE8F01E84F00}"/>
              </a:ext>
            </a:extLst>
          </p:cNvPr>
          <p:cNvSpPr txBox="1"/>
          <p:nvPr/>
        </p:nvSpPr>
        <p:spPr>
          <a:xfrm>
            <a:off x="523341" y="3127912"/>
            <a:ext cx="2378401" cy="4000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r>
              <a:rPr lang="en-US" dirty="0"/>
              <a:t>See this? This is a </a:t>
            </a:r>
            <a:r>
              <a:rPr lang="en-US" dirty="0" err="1"/>
              <a:t>gerp</a:t>
            </a:r>
            <a:r>
              <a:rPr lang="en-US" dirty="0"/>
              <a:t>. </a:t>
            </a:r>
          </a:p>
        </p:txBody>
      </p:sp>
      <p:pic>
        <p:nvPicPr>
          <p:cNvPr id="2" name="Google Shape;153;p27">
            <a:extLst>
              <a:ext uri="{FF2B5EF4-FFF2-40B4-BE49-F238E27FC236}">
                <a16:creationId xmlns:a16="http://schemas.microsoft.com/office/drawing/2014/main" id="{8D8BA4D8-ACC5-E56C-6F1A-E8E15058332E}"/>
              </a:ext>
            </a:extLst>
          </p:cNvPr>
          <p:cNvPicPr preferRelativeResize="0"/>
          <p:nvPr/>
        </p:nvPicPr>
        <p:blipFill>
          <a:blip r:embed="rId4">
            <a:alphaModFix/>
          </a:blip>
          <a:stretch>
            <a:fillRect/>
          </a:stretch>
        </p:blipFill>
        <p:spPr>
          <a:xfrm>
            <a:off x="812406" y="1376311"/>
            <a:ext cx="1565000" cy="1565000"/>
          </a:xfrm>
          <a:prstGeom prst="rect">
            <a:avLst/>
          </a:prstGeom>
          <a:noFill/>
          <a:ln>
            <a:noFill/>
          </a:ln>
        </p:spPr>
      </p:pic>
    </p:spTree>
    <p:extLst>
      <p:ext uri="{BB962C8B-B14F-4D97-AF65-F5344CB8AC3E}">
        <p14:creationId xmlns:p14="http://schemas.microsoft.com/office/powerpoint/2010/main" val="290607915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3"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2" name="Google Shape;153;p27">
            <a:extLst>
              <a:ext uri="{FF2B5EF4-FFF2-40B4-BE49-F238E27FC236}">
                <a16:creationId xmlns:a16="http://schemas.microsoft.com/office/drawing/2014/main" id="{BF729462-AC39-7829-99AC-F1B74D0B4F3B}"/>
              </a:ext>
            </a:extLst>
          </p:cNvPr>
          <p:cNvPicPr preferRelativeResize="0"/>
          <p:nvPr/>
        </p:nvPicPr>
        <p:blipFill>
          <a:blip r:embed="rId4">
            <a:alphaModFix/>
          </a:blip>
          <a:stretch>
            <a:fillRect/>
          </a:stretch>
        </p:blipFill>
        <p:spPr>
          <a:xfrm>
            <a:off x="812406" y="1376311"/>
            <a:ext cx="1565000" cy="1565000"/>
          </a:xfrm>
          <a:prstGeom prst="rect">
            <a:avLst/>
          </a:prstGeom>
          <a:noFill/>
          <a:ln>
            <a:noFill/>
          </a:ln>
        </p:spPr>
      </p:pic>
      <p:pic>
        <p:nvPicPr>
          <p:cNvPr id="3" name="Picture 2" descr="A black remote control with buttons&#10;&#10;Description automatically generated with medium confidence">
            <a:extLst>
              <a:ext uri="{FF2B5EF4-FFF2-40B4-BE49-F238E27FC236}">
                <a16:creationId xmlns:a16="http://schemas.microsoft.com/office/drawing/2014/main" id="{0C604930-A528-CBA8-BF8B-7B6ED2009849}"/>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27582" t="8325" r="28260" b="12838"/>
          <a:stretch/>
        </p:blipFill>
        <p:spPr>
          <a:xfrm>
            <a:off x="5709165" y="142255"/>
            <a:ext cx="1121206" cy="2001796"/>
          </a:xfrm>
          <a:prstGeom prst="rect">
            <a:avLst/>
          </a:prstGeom>
        </p:spPr>
      </p:pic>
      <p:sp>
        <p:nvSpPr>
          <p:cNvPr id="4" name="Google Shape;215;p33">
            <a:extLst>
              <a:ext uri="{FF2B5EF4-FFF2-40B4-BE49-F238E27FC236}">
                <a16:creationId xmlns:a16="http://schemas.microsoft.com/office/drawing/2014/main" id="{5A4AC68C-0503-55D4-0518-77596ABF5922}"/>
              </a:ext>
            </a:extLst>
          </p:cNvPr>
          <p:cNvSpPr txBox="1"/>
          <p:nvPr/>
        </p:nvSpPr>
        <p:spPr>
          <a:xfrm>
            <a:off x="5080568" y="2171671"/>
            <a:ext cx="2378400" cy="400079"/>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a:t>
            </a:r>
          </a:p>
        </p:txBody>
      </p:sp>
    </p:spTree>
    <p:extLst>
      <p:ext uri="{BB962C8B-B14F-4D97-AF65-F5344CB8AC3E}">
        <p14:creationId xmlns:p14="http://schemas.microsoft.com/office/powerpoint/2010/main" val="389445741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sp>
        <p:nvSpPr>
          <p:cNvPr id="3" name="Google Shape;215;p33">
            <a:extLst>
              <a:ext uri="{FF2B5EF4-FFF2-40B4-BE49-F238E27FC236}">
                <a16:creationId xmlns:a16="http://schemas.microsoft.com/office/drawing/2014/main" id="{E23A5E3A-BFCA-FE14-B75E-6397856980C4}"/>
              </a:ext>
            </a:extLst>
          </p:cNvPr>
          <p:cNvSpPr txBox="1"/>
          <p:nvPr/>
        </p:nvSpPr>
        <p:spPr>
          <a:xfrm>
            <a:off x="5219658" y="1544594"/>
            <a:ext cx="2378400" cy="400079"/>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a:t>
            </a:r>
          </a:p>
        </p:txBody>
      </p:sp>
    </p:spTree>
    <p:extLst>
      <p:ext uri="{BB962C8B-B14F-4D97-AF65-F5344CB8AC3E}">
        <p14:creationId xmlns:p14="http://schemas.microsoft.com/office/powerpoint/2010/main" val="380660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3"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2" name="Google Shape;153;p27">
            <a:extLst>
              <a:ext uri="{FF2B5EF4-FFF2-40B4-BE49-F238E27FC236}">
                <a16:creationId xmlns:a16="http://schemas.microsoft.com/office/drawing/2014/main" id="{170977AB-173F-6605-E14D-868B1E5D737E}"/>
              </a:ext>
            </a:extLst>
          </p:cNvPr>
          <p:cNvPicPr preferRelativeResize="0"/>
          <p:nvPr/>
        </p:nvPicPr>
        <p:blipFill>
          <a:blip r:embed="rId4">
            <a:alphaModFix/>
          </a:blip>
          <a:stretch>
            <a:fillRect/>
          </a:stretch>
        </p:blipFill>
        <p:spPr>
          <a:xfrm>
            <a:off x="812406" y="1376311"/>
            <a:ext cx="1565000" cy="1565000"/>
          </a:xfrm>
          <a:prstGeom prst="rect">
            <a:avLst/>
          </a:prstGeom>
          <a:noFill/>
          <a:ln>
            <a:noFill/>
          </a:ln>
        </p:spPr>
      </p:pic>
      <p:pic>
        <p:nvPicPr>
          <p:cNvPr id="4" name="Google Shape;152;p27">
            <a:extLst>
              <a:ext uri="{FF2B5EF4-FFF2-40B4-BE49-F238E27FC236}">
                <a16:creationId xmlns:a16="http://schemas.microsoft.com/office/drawing/2014/main" id="{E1CB4461-45A1-8DAA-E5CB-4D0B0DFFF75E}"/>
              </a:ext>
            </a:extLst>
          </p:cNvPr>
          <p:cNvPicPr preferRelativeResize="0"/>
          <p:nvPr/>
        </p:nvPicPr>
        <p:blipFill>
          <a:blip r:embed="rId5">
            <a:alphaModFix/>
          </a:blip>
          <a:stretch>
            <a:fillRect/>
          </a:stretch>
        </p:blipFill>
        <p:spPr>
          <a:xfrm>
            <a:off x="4993179" y="2941311"/>
            <a:ext cx="2166767" cy="1459881"/>
          </a:xfrm>
          <a:prstGeom prst="rect">
            <a:avLst/>
          </a:prstGeom>
          <a:noFill/>
          <a:ln>
            <a:noFill/>
          </a:ln>
        </p:spPr>
      </p:pic>
      <p:pic>
        <p:nvPicPr>
          <p:cNvPr id="6" name="Picture 5" descr="A black remote control with buttons&#10;&#10;Description automatically generated with medium confidence">
            <a:extLst>
              <a:ext uri="{FF2B5EF4-FFF2-40B4-BE49-F238E27FC236}">
                <a16:creationId xmlns:a16="http://schemas.microsoft.com/office/drawing/2014/main" id="{2EFF35BC-C459-5A54-2502-151DB40245D4}"/>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27582" t="8325" r="28260" b="12838"/>
          <a:stretch/>
        </p:blipFill>
        <p:spPr>
          <a:xfrm>
            <a:off x="5709165" y="142255"/>
            <a:ext cx="1121206" cy="2001796"/>
          </a:xfrm>
          <a:prstGeom prst="rect">
            <a:avLst/>
          </a:prstGeom>
        </p:spPr>
      </p:pic>
      <p:sp>
        <p:nvSpPr>
          <p:cNvPr id="3" name="Google Shape;215;p33">
            <a:extLst>
              <a:ext uri="{FF2B5EF4-FFF2-40B4-BE49-F238E27FC236}">
                <a16:creationId xmlns:a16="http://schemas.microsoft.com/office/drawing/2014/main" id="{EF67A138-F608-FAED-2BC4-2BB187011381}"/>
              </a:ext>
            </a:extLst>
          </p:cNvPr>
          <p:cNvSpPr txBox="1"/>
          <p:nvPr/>
        </p:nvSpPr>
        <p:spPr>
          <a:xfrm>
            <a:off x="5175270" y="4511226"/>
            <a:ext cx="2378400" cy="400079"/>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a:t>
            </a:r>
          </a:p>
        </p:txBody>
      </p:sp>
    </p:spTree>
    <p:extLst>
      <p:ext uri="{BB962C8B-B14F-4D97-AF65-F5344CB8AC3E}">
        <p14:creationId xmlns:p14="http://schemas.microsoft.com/office/powerpoint/2010/main" val="230092586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3"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5" name="Google Shape;153;p27">
            <a:extLst>
              <a:ext uri="{FF2B5EF4-FFF2-40B4-BE49-F238E27FC236}">
                <a16:creationId xmlns:a16="http://schemas.microsoft.com/office/drawing/2014/main" id="{47EE32B6-AD08-7DDB-4E76-322F09E90BAD}"/>
              </a:ext>
            </a:extLst>
          </p:cNvPr>
          <p:cNvPicPr preferRelativeResize="0"/>
          <p:nvPr/>
        </p:nvPicPr>
        <p:blipFill>
          <a:blip r:embed="rId4">
            <a:alphaModFix/>
          </a:blip>
          <a:stretch>
            <a:fillRect/>
          </a:stretch>
        </p:blipFill>
        <p:spPr>
          <a:xfrm>
            <a:off x="812406" y="1376311"/>
            <a:ext cx="1565000" cy="1565000"/>
          </a:xfrm>
          <a:prstGeom prst="rect">
            <a:avLst/>
          </a:prstGeom>
          <a:noFill/>
          <a:ln>
            <a:noFill/>
          </a:ln>
        </p:spPr>
      </p:pic>
      <p:pic>
        <p:nvPicPr>
          <p:cNvPr id="6" name="Google Shape;152;p27">
            <a:extLst>
              <a:ext uri="{FF2B5EF4-FFF2-40B4-BE49-F238E27FC236}">
                <a16:creationId xmlns:a16="http://schemas.microsoft.com/office/drawing/2014/main" id="{A0DB1FB2-D6A6-3840-BD59-9032A3A378D6}"/>
              </a:ext>
            </a:extLst>
          </p:cNvPr>
          <p:cNvPicPr preferRelativeResize="0"/>
          <p:nvPr/>
        </p:nvPicPr>
        <p:blipFill>
          <a:blip r:embed="rId5">
            <a:alphaModFix/>
          </a:blip>
          <a:stretch>
            <a:fillRect/>
          </a:stretch>
        </p:blipFill>
        <p:spPr>
          <a:xfrm>
            <a:off x="4993179" y="2941311"/>
            <a:ext cx="2166767" cy="1459881"/>
          </a:xfrm>
          <a:prstGeom prst="rect">
            <a:avLst/>
          </a:prstGeom>
          <a:noFill/>
          <a:ln>
            <a:noFill/>
          </a:ln>
        </p:spPr>
      </p:pic>
      <p:pic>
        <p:nvPicPr>
          <p:cNvPr id="7" name="Picture 6" descr="A black remote control with buttons&#10;&#10;Description automatically generated with medium confidence">
            <a:extLst>
              <a:ext uri="{FF2B5EF4-FFF2-40B4-BE49-F238E27FC236}">
                <a16:creationId xmlns:a16="http://schemas.microsoft.com/office/drawing/2014/main" id="{71886856-2B95-5BE1-7B1E-3F5E961A5C89}"/>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27582" t="8325" r="28260" b="12838"/>
          <a:stretch/>
        </p:blipFill>
        <p:spPr>
          <a:xfrm>
            <a:off x="5709165" y="142255"/>
            <a:ext cx="1121206" cy="2001796"/>
          </a:xfrm>
          <a:prstGeom prst="rect">
            <a:avLst/>
          </a:prstGeom>
        </p:spPr>
      </p:pic>
    </p:spTree>
    <p:extLst>
      <p:ext uri="{BB962C8B-B14F-4D97-AF65-F5344CB8AC3E}">
        <p14:creationId xmlns:p14="http://schemas.microsoft.com/office/powerpoint/2010/main" val="111017960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7"/>
                                        </p:tgtEl>
                                        <p:attrNameLst>
                                          <p:attrName>r</p:attrName>
                                        </p:attrNameLst>
                                      </p:cBhvr>
                                    </p:animRot>
                                    <p:animRot by="-240000">
                                      <p:cBhvr>
                                        <p:cTn id="15" dur="200" fill="hold">
                                          <p:stCondLst>
                                            <p:cond delay="200"/>
                                          </p:stCondLst>
                                        </p:cTn>
                                        <p:tgtEl>
                                          <p:spTgt spid="7"/>
                                        </p:tgtEl>
                                        <p:attrNameLst>
                                          <p:attrName>r</p:attrName>
                                        </p:attrNameLst>
                                      </p:cBhvr>
                                    </p:animRot>
                                    <p:animRot by="240000">
                                      <p:cBhvr>
                                        <p:cTn id="16" dur="200" fill="hold">
                                          <p:stCondLst>
                                            <p:cond delay="400"/>
                                          </p:stCondLst>
                                        </p:cTn>
                                        <p:tgtEl>
                                          <p:spTgt spid="7"/>
                                        </p:tgtEl>
                                        <p:attrNameLst>
                                          <p:attrName>r</p:attrName>
                                        </p:attrNameLst>
                                      </p:cBhvr>
                                    </p:animRot>
                                    <p:animRot by="-240000">
                                      <p:cBhvr>
                                        <p:cTn id="17" dur="200" fill="hold">
                                          <p:stCondLst>
                                            <p:cond delay="600"/>
                                          </p:stCondLst>
                                        </p:cTn>
                                        <p:tgtEl>
                                          <p:spTgt spid="7"/>
                                        </p:tgtEl>
                                        <p:attrNameLst>
                                          <p:attrName>r</p:attrName>
                                        </p:attrNameLst>
                                      </p:cBhvr>
                                    </p:animRot>
                                    <p:animRot by="120000">
                                      <p:cBhvr>
                                        <p:cTn id="18" dur="200" fill="hold">
                                          <p:stCondLst>
                                            <p:cond delay="800"/>
                                          </p:stCondLst>
                                        </p:cTn>
                                        <p:tgtEl>
                                          <p:spTgt spid="7"/>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21065211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9"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6" name="TextBox 5">
            <a:extLst>
              <a:ext uri="{FF2B5EF4-FFF2-40B4-BE49-F238E27FC236}">
                <a16:creationId xmlns:a16="http://schemas.microsoft.com/office/drawing/2014/main" id="{4BF819D1-B1AC-7C45-BA19-E6D3AB338D2F}"/>
              </a:ext>
            </a:extLst>
          </p:cNvPr>
          <p:cNvSpPr txBox="1"/>
          <p:nvPr/>
        </p:nvSpPr>
        <p:spPr>
          <a:xfrm>
            <a:off x="1002784" y="3211407"/>
            <a:ext cx="203227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400" b="0" i="0" u="none" strike="noStrike" cap="none" spc="0" normalizeH="0" baseline="0" dirty="0">
                <a:ln>
                  <a:noFill/>
                </a:ln>
                <a:solidFill>
                  <a:srgbClr val="000000"/>
                </a:solidFill>
                <a:effectLst/>
                <a:uFillTx/>
                <a:latin typeface="+mj-lt"/>
                <a:ea typeface="+mj-ea"/>
                <a:cs typeface="+mj-cs"/>
                <a:sym typeface="Arial"/>
              </a:rPr>
              <a:t>See this? This is a </a:t>
            </a:r>
            <a:r>
              <a:rPr kumimoji="0" lang="en-US" sz="1400" b="0" i="0" u="none" strike="noStrike" cap="none" spc="0" normalizeH="0" baseline="0" dirty="0" err="1">
                <a:ln>
                  <a:noFill/>
                </a:ln>
                <a:solidFill>
                  <a:srgbClr val="000000"/>
                </a:solidFill>
                <a:effectLst/>
                <a:uFillTx/>
                <a:latin typeface="+mj-lt"/>
                <a:ea typeface="+mj-ea"/>
                <a:cs typeface="+mj-cs"/>
                <a:sym typeface="Arial"/>
              </a:rPr>
              <a:t>feld</a:t>
            </a:r>
            <a:r>
              <a:rPr kumimoji="0" lang="en-US" sz="1400" b="0" i="0" u="none" strike="noStrike" cap="none" spc="0" normalizeH="0" baseline="0" dirty="0">
                <a:ln>
                  <a:noFill/>
                </a:ln>
                <a:solidFill>
                  <a:srgbClr val="000000"/>
                </a:solidFill>
                <a:effectLst/>
                <a:uFillTx/>
                <a:latin typeface="+mj-lt"/>
                <a:ea typeface="+mj-ea"/>
                <a:cs typeface="+mj-cs"/>
                <a:sym typeface="Arial"/>
              </a:rPr>
              <a:t>. </a:t>
            </a:r>
          </a:p>
        </p:txBody>
      </p:sp>
      <p:pic>
        <p:nvPicPr>
          <p:cNvPr id="2" name="Google Shape;170;p28">
            <a:extLst>
              <a:ext uri="{FF2B5EF4-FFF2-40B4-BE49-F238E27FC236}">
                <a16:creationId xmlns:a16="http://schemas.microsoft.com/office/drawing/2014/main" id="{F2C906FA-BEC6-E117-4AED-6EF9296A201C}"/>
              </a:ext>
            </a:extLst>
          </p:cNvPr>
          <p:cNvPicPr preferRelativeResize="0"/>
          <p:nvPr/>
        </p:nvPicPr>
        <p:blipFill>
          <a:blip r:embed="rId4">
            <a:alphaModFix/>
          </a:blip>
          <a:stretch>
            <a:fillRect/>
          </a:stretch>
        </p:blipFill>
        <p:spPr>
          <a:xfrm>
            <a:off x="749628" y="1483650"/>
            <a:ext cx="2351776" cy="1565000"/>
          </a:xfrm>
          <a:prstGeom prst="rect">
            <a:avLst/>
          </a:prstGeom>
          <a:noFill/>
          <a:ln>
            <a:noFill/>
          </a:ln>
        </p:spPr>
      </p:pic>
    </p:spTree>
    <p:extLst>
      <p:ext uri="{BB962C8B-B14F-4D97-AF65-F5344CB8AC3E}">
        <p14:creationId xmlns:p14="http://schemas.microsoft.com/office/powerpoint/2010/main" val="20168372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9"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3" name="Google Shape;170;p28">
            <a:extLst>
              <a:ext uri="{FF2B5EF4-FFF2-40B4-BE49-F238E27FC236}">
                <a16:creationId xmlns:a16="http://schemas.microsoft.com/office/drawing/2014/main" id="{544202C2-30C5-4062-ED47-52EC6B53C7FE}"/>
              </a:ext>
            </a:extLst>
          </p:cNvPr>
          <p:cNvPicPr preferRelativeResize="0"/>
          <p:nvPr/>
        </p:nvPicPr>
        <p:blipFill>
          <a:blip r:embed="rId4">
            <a:alphaModFix/>
          </a:blip>
          <a:stretch>
            <a:fillRect/>
          </a:stretch>
        </p:blipFill>
        <p:spPr>
          <a:xfrm>
            <a:off x="749628" y="1483650"/>
            <a:ext cx="2351776" cy="1565000"/>
          </a:xfrm>
          <a:prstGeom prst="rect">
            <a:avLst/>
          </a:prstGeom>
          <a:noFill/>
          <a:ln>
            <a:noFill/>
          </a:ln>
        </p:spPr>
      </p:pic>
      <p:pic>
        <p:nvPicPr>
          <p:cNvPr id="5" name="Picture 2" descr="Professional Clay Ceramic Solo Darbuka Drum By Emin Percussion Doumbek  Ep-004-a - Buy Darbuka,Drum,Doumbek Product on Alibaba.com">
            <a:extLst>
              <a:ext uri="{FF2B5EF4-FFF2-40B4-BE49-F238E27FC236}">
                <a16:creationId xmlns:a16="http://schemas.microsoft.com/office/drawing/2014/main" id="{AB1FFEB5-C2CF-4CBF-DA4E-D983CE0B62B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409" t="9653" r="19009" b="9653"/>
          <a:stretch/>
        </p:blipFill>
        <p:spPr bwMode="auto">
          <a:xfrm>
            <a:off x="6042598" y="293253"/>
            <a:ext cx="1528819" cy="2070523"/>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215;p33">
            <a:extLst>
              <a:ext uri="{FF2B5EF4-FFF2-40B4-BE49-F238E27FC236}">
                <a16:creationId xmlns:a16="http://schemas.microsoft.com/office/drawing/2014/main" id="{5645A1F3-CA8F-D65D-EAAF-F84468B07A34}"/>
              </a:ext>
            </a:extLst>
          </p:cNvPr>
          <p:cNvSpPr txBox="1"/>
          <p:nvPr/>
        </p:nvSpPr>
        <p:spPr>
          <a:xfrm>
            <a:off x="5617807" y="2363776"/>
            <a:ext cx="2378400" cy="400079"/>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a:t>
            </a:r>
          </a:p>
        </p:txBody>
      </p:sp>
    </p:spTree>
    <p:extLst>
      <p:ext uri="{BB962C8B-B14F-4D97-AF65-F5344CB8AC3E}">
        <p14:creationId xmlns:p14="http://schemas.microsoft.com/office/powerpoint/2010/main" val="34353648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9"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3" name="Google Shape;170;p28">
            <a:extLst>
              <a:ext uri="{FF2B5EF4-FFF2-40B4-BE49-F238E27FC236}">
                <a16:creationId xmlns:a16="http://schemas.microsoft.com/office/drawing/2014/main" id="{3E225083-F34C-AC12-FFE9-D89843615A0C}"/>
              </a:ext>
            </a:extLst>
          </p:cNvPr>
          <p:cNvPicPr preferRelativeResize="0"/>
          <p:nvPr/>
        </p:nvPicPr>
        <p:blipFill>
          <a:blip r:embed="rId4">
            <a:alphaModFix/>
          </a:blip>
          <a:stretch>
            <a:fillRect/>
          </a:stretch>
        </p:blipFill>
        <p:spPr>
          <a:xfrm>
            <a:off x="749628" y="1483650"/>
            <a:ext cx="2351776" cy="1565000"/>
          </a:xfrm>
          <a:prstGeom prst="rect">
            <a:avLst/>
          </a:prstGeom>
          <a:noFill/>
          <a:ln>
            <a:noFill/>
          </a:ln>
        </p:spPr>
      </p:pic>
      <p:pic>
        <p:nvPicPr>
          <p:cNvPr id="6" name="Google Shape;172;p28">
            <a:extLst>
              <a:ext uri="{FF2B5EF4-FFF2-40B4-BE49-F238E27FC236}">
                <a16:creationId xmlns:a16="http://schemas.microsoft.com/office/drawing/2014/main" id="{1B3A714C-F7D4-7477-1527-B797F34F46DC}"/>
              </a:ext>
            </a:extLst>
          </p:cNvPr>
          <p:cNvPicPr preferRelativeResize="0"/>
          <p:nvPr/>
        </p:nvPicPr>
        <p:blipFill rotWithShape="1">
          <a:blip r:embed="rId5">
            <a:alphaModFix/>
          </a:blip>
          <a:srcRect b="24590"/>
          <a:stretch/>
        </p:blipFill>
        <p:spPr>
          <a:xfrm>
            <a:off x="5753602" y="2922111"/>
            <a:ext cx="2030675" cy="1378100"/>
          </a:xfrm>
          <a:prstGeom prst="rect">
            <a:avLst/>
          </a:prstGeom>
          <a:noFill/>
          <a:ln>
            <a:noFill/>
          </a:ln>
        </p:spPr>
      </p:pic>
      <p:pic>
        <p:nvPicPr>
          <p:cNvPr id="8" name="Picture 2" descr="Professional Clay Ceramic Solo Darbuka Drum By Emin Percussion Doumbek  Ep-004-a - Buy Darbuka,Drum,Doumbek Product on Alibaba.com">
            <a:extLst>
              <a:ext uri="{FF2B5EF4-FFF2-40B4-BE49-F238E27FC236}">
                <a16:creationId xmlns:a16="http://schemas.microsoft.com/office/drawing/2014/main" id="{92E665F2-2772-C63D-6D21-3DDD7A436DB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409" t="9653" r="19009" b="9653"/>
          <a:stretch/>
        </p:blipFill>
        <p:spPr bwMode="auto">
          <a:xfrm>
            <a:off x="6042598" y="293253"/>
            <a:ext cx="1528819" cy="2070523"/>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215;p33">
            <a:extLst>
              <a:ext uri="{FF2B5EF4-FFF2-40B4-BE49-F238E27FC236}">
                <a16:creationId xmlns:a16="http://schemas.microsoft.com/office/drawing/2014/main" id="{9F3242D9-506B-92EC-EAFD-BBAFCFD33E75}"/>
              </a:ext>
            </a:extLst>
          </p:cNvPr>
          <p:cNvSpPr txBox="1"/>
          <p:nvPr/>
        </p:nvSpPr>
        <p:spPr>
          <a:xfrm>
            <a:off x="5617807" y="4374253"/>
            <a:ext cx="2378400" cy="400079"/>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a:t>
            </a:r>
          </a:p>
        </p:txBody>
      </p:sp>
    </p:spTree>
    <p:extLst>
      <p:ext uri="{BB962C8B-B14F-4D97-AF65-F5344CB8AC3E}">
        <p14:creationId xmlns:p14="http://schemas.microsoft.com/office/powerpoint/2010/main" val="37068326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9"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4" name="Google Shape;170;p28">
            <a:extLst>
              <a:ext uri="{FF2B5EF4-FFF2-40B4-BE49-F238E27FC236}">
                <a16:creationId xmlns:a16="http://schemas.microsoft.com/office/drawing/2014/main" id="{9F8D60DF-9BB7-ECCE-1126-7DCE720530D8}"/>
              </a:ext>
            </a:extLst>
          </p:cNvPr>
          <p:cNvPicPr preferRelativeResize="0"/>
          <p:nvPr/>
        </p:nvPicPr>
        <p:blipFill>
          <a:blip r:embed="rId4">
            <a:alphaModFix/>
          </a:blip>
          <a:stretch>
            <a:fillRect/>
          </a:stretch>
        </p:blipFill>
        <p:spPr>
          <a:xfrm>
            <a:off x="749628" y="1483650"/>
            <a:ext cx="2351776" cy="1565000"/>
          </a:xfrm>
          <a:prstGeom prst="rect">
            <a:avLst/>
          </a:prstGeom>
          <a:noFill/>
          <a:ln>
            <a:noFill/>
          </a:ln>
        </p:spPr>
      </p:pic>
      <p:pic>
        <p:nvPicPr>
          <p:cNvPr id="5" name="Google Shape;172;p28">
            <a:extLst>
              <a:ext uri="{FF2B5EF4-FFF2-40B4-BE49-F238E27FC236}">
                <a16:creationId xmlns:a16="http://schemas.microsoft.com/office/drawing/2014/main" id="{59353218-7AA8-DED4-E54B-B78A770C6668}"/>
              </a:ext>
            </a:extLst>
          </p:cNvPr>
          <p:cNvPicPr preferRelativeResize="0"/>
          <p:nvPr/>
        </p:nvPicPr>
        <p:blipFill rotWithShape="1">
          <a:blip r:embed="rId5">
            <a:alphaModFix/>
          </a:blip>
          <a:srcRect b="24590"/>
          <a:stretch/>
        </p:blipFill>
        <p:spPr>
          <a:xfrm>
            <a:off x="5753602" y="2922111"/>
            <a:ext cx="2030675" cy="1378100"/>
          </a:xfrm>
          <a:prstGeom prst="rect">
            <a:avLst/>
          </a:prstGeom>
          <a:noFill/>
          <a:ln>
            <a:noFill/>
          </a:ln>
        </p:spPr>
      </p:pic>
      <p:pic>
        <p:nvPicPr>
          <p:cNvPr id="7" name="Picture 2" descr="Professional Clay Ceramic Solo Darbuka Drum By Emin Percussion Doumbek  Ep-004-a - Buy Darbuka,Drum,Doumbek Product on Alibaba.com">
            <a:extLst>
              <a:ext uri="{FF2B5EF4-FFF2-40B4-BE49-F238E27FC236}">
                <a16:creationId xmlns:a16="http://schemas.microsoft.com/office/drawing/2014/main" id="{D56B2C09-AAAA-F56A-8F70-53E8BFB00BD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409" t="9653" r="19009" b="9653"/>
          <a:stretch/>
        </p:blipFill>
        <p:spPr bwMode="auto">
          <a:xfrm>
            <a:off x="6042598" y="293253"/>
            <a:ext cx="1528819" cy="2070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36412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7"/>
                                        </p:tgtEl>
                                        <p:attrNameLst>
                                          <p:attrName>r</p:attrName>
                                        </p:attrNameLst>
                                      </p:cBhvr>
                                    </p:animRot>
                                    <p:animRot by="-240000">
                                      <p:cBhvr>
                                        <p:cTn id="15" dur="200" fill="hold">
                                          <p:stCondLst>
                                            <p:cond delay="200"/>
                                          </p:stCondLst>
                                        </p:cTn>
                                        <p:tgtEl>
                                          <p:spTgt spid="7"/>
                                        </p:tgtEl>
                                        <p:attrNameLst>
                                          <p:attrName>r</p:attrName>
                                        </p:attrNameLst>
                                      </p:cBhvr>
                                    </p:animRot>
                                    <p:animRot by="240000">
                                      <p:cBhvr>
                                        <p:cTn id="16" dur="200" fill="hold">
                                          <p:stCondLst>
                                            <p:cond delay="400"/>
                                          </p:stCondLst>
                                        </p:cTn>
                                        <p:tgtEl>
                                          <p:spTgt spid="7"/>
                                        </p:tgtEl>
                                        <p:attrNameLst>
                                          <p:attrName>r</p:attrName>
                                        </p:attrNameLst>
                                      </p:cBhvr>
                                    </p:animRot>
                                    <p:animRot by="-240000">
                                      <p:cBhvr>
                                        <p:cTn id="17" dur="200" fill="hold">
                                          <p:stCondLst>
                                            <p:cond delay="600"/>
                                          </p:stCondLst>
                                        </p:cTn>
                                        <p:tgtEl>
                                          <p:spTgt spid="7"/>
                                        </p:tgtEl>
                                        <p:attrNameLst>
                                          <p:attrName>r</p:attrName>
                                        </p:attrNameLst>
                                      </p:cBhvr>
                                    </p:animRot>
                                    <p:animRot by="120000">
                                      <p:cBhvr>
                                        <p:cTn id="18" dur="200" fill="hold">
                                          <p:stCondLst>
                                            <p:cond delay="800"/>
                                          </p:stCondLst>
                                        </p:cTn>
                                        <p:tgtEl>
                                          <p:spTgt spid="7"/>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5"/>
                                        </p:tgtEl>
                                        <p:attrNameLst>
                                          <p:attrName>r</p:attrName>
                                        </p:attrNameLst>
                                      </p:cBhvr>
                                    </p:animRot>
                                    <p:animRot by="-240000">
                                      <p:cBhvr>
                                        <p:cTn id="23" dur="200" fill="hold">
                                          <p:stCondLst>
                                            <p:cond delay="200"/>
                                          </p:stCondLst>
                                        </p:cTn>
                                        <p:tgtEl>
                                          <p:spTgt spid="5"/>
                                        </p:tgtEl>
                                        <p:attrNameLst>
                                          <p:attrName>r</p:attrName>
                                        </p:attrNameLst>
                                      </p:cBhvr>
                                    </p:animRot>
                                    <p:animRot by="240000">
                                      <p:cBhvr>
                                        <p:cTn id="24" dur="200" fill="hold">
                                          <p:stCondLst>
                                            <p:cond delay="400"/>
                                          </p:stCondLst>
                                        </p:cTn>
                                        <p:tgtEl>
                                          <p:spTgt spid="5"/>
                                        </p:tgtEl>
                                        <p:attrNameLst>
                                          <p:attrName>r</p:attrName>
                                        </p:attrNameLst>
                                      </p:cBhvr>
                                    </p:animRot>
                                    <p:animRot by="-240000">
                                      <p:cBhvr>
                                        <p:cTn id="25" dur="200" fill="hold">
                                          <p:stCondLst>
                                            <p:cond delay="600"/>
                                          </p:stCondLst>
                                        </p:cTn>
                                        <p:tgtEl>
                                          <p:spTgt spid="5"/>
                                        </p:tgtEl>
                                        <p:attrNameLst>
                                          <p:attrName>r</p:attrName>
                                        </p:attrNameLst>
                                      </p:cBhvr>
                                    </p:animRot>
                                    <p:animRot by="120000">
                                      <p:cBhvr>
                                        <p:cTn id="26"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pic>
        <p:nvPicPr>
          <p:cNvPr id="1028" name="Picture 4">
            <a:extLst>
              <a:ext uri="{FF2B5EF4-FFF2-40B4-BE49-F238E27FC236}">
                <a16:creationId xmlns:a16="http://schemas.microsoft.com/office/drawing/2014/main" id="{E4ECA28C-60F6-7EBF-8B9C-1B50D29E046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29" t="42299" r="5922" b="3622"/>
          <a:stretch/>
        </p:blipFill>
        <p:spPr bwMode="auto">
          <a:xfrm>
            <a:off x="5066271" y="2804984"/>
            <a:ext cx="2520778" cy="1606140"/>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215;p33">
            <a:extLst>
              <a:ext uri="{FF2B5EF4-FFF2-40B4-BE49-F238E27FC236}">
                <a16:creationId xmlns:a16="http://schemas.microsoft.com/office/drawing/2014/main" id="{BC5683DA-24A1-8C9C-BB6F-D5F129FB9BAF}"/>
              </a:ext>
            </a:extLst>
          </p:cNvPr>
          <p:cNvSpPr txBox="1"/>
          <p:nvPr/>
        </p:nvSpPr>
        <p:spPr>
          <a:xfrm>
            <a:off x="5219658" y="4311186"/>
            <a:ext cx="2378400" cy="400079"/>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a:t>
            </a:r>
          </a:p>
        </p:txBody>
      </p:sp>
    </p:spTree>
    <p:extLst>
      <p:ext uri="{BB962C8B-B14F-4D97-AF65-F5344CB8AC3E}">
        <p14:creationId xmlns:p14="http://schemas.microsoft.com/office/powerpoint/2010/main" val="406129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028"/>
                                        </p:tgtEl>
                                        <p:attrNameLst>
                                          <p:attrName>r</p:attrName>
                                        </p:attrNameLst>
                                      </p:cBhvr>
                                    </p:animRot>
                                    <p:animRot by="-240000">
                                      <p:cBhvr>
                                        <p:cTn id="7" dur="200" fill="hold">
                                          <p:stCondLst>
                                            <p:cond delay="200"/>
                                          </p:stCondLst>
                                        </p:cTn>
                                        <p:tgtEl>
                                          <p:spTgt spid="1028"/>
                                        </p:tgtEl>
                                        <p:attrNameLst>
                                          <p:attrName>r</p:attrName>
                                        </p:attrNameLst>
                                      </p:cBhvr>
                                    </p:animRot>
                                    <p:animRot by="240000">
                                      <p:cBhvr>
                                        <p:cTn id="8" dur="200" fill="hold">
                                          <p:stCondLst>
                                            <p:cond delay="400"/>
                                          </p:stCondLst>
                                        </p:cTn>
                                        <p:tgtEl>
                                          <p:spTgt spid="1028"/>
                                        </p:tgtEl>
                                        <p:attrNameLst>
                                          <p:attrName>r</p:attrName>
                                        </p:attrNameLst>
                                      </p:cBhvr>
                                    </p:animRot>
                                    <p:animRot by="-240000">
                                      <p:cBhvr>
                                        <p:cTn id="9" dur="200" fill="hold">
                                          <p:stCondLst>
                                            <p:cond delay="600"/>
                                          </p:stCondLst>
                                        </p:cTn>
                                        <p:tgtEl>
                                          <p:spTgt spid="1028"/>
                                        </p:tgtEl>
                                        <p:attrNameLst>
                                          <p:attrName>r</p:attrName>
                                        </p:attrNameLst>
                                      </p:cBhvr>
                                    </p:animRot>
                                    <p:animRot by="120000">
                                      <p:cBhvr>
                                        <p:cTn id="10" dur="200" fill="hold">
                                          <p:stCondLst>
                                            <p:cond delay="800"/>
                                          </p:stCondLst>
                                        </p:cTn>
                                        <p:tgtEl>
                                          <p:spTgt spid="102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pic>
        <p:nvPicPr>
          <p:cNvPr id="3" name="Picture 4">
            <a:extLst>
              <a:ext uri="{FF2B5EF4-FFF2-40B4-BE49-F238E27FC236}">
                <a16:creationId xmlns:a16="http://schemas.microsoft.com/office/drawing/2014/main" id="{C9BCB050-1B83-6824-85DB-DA1B8C8FC41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29" t="42299" r="5922" b="3622"/>
          <a:stretch/>
        </p:blipFill>
        <p:spPr bwMode="auto">
          <a:xfrm>
            <a:off x="5066271" y="2804984"/>
            <a:ext cx="2520778" cy="1606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522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3"/>
                                        </p:tgtEl>
                                        <p:attrNameLst>
                                          <p:attrName>r</p:attrName>
                                        </p:attrNameLst>
                                      </p:cBhvr>
                                    </p:animRot>
                                    <p:animRot by="-240000">
                                      <p:cBhvr>
                                        <p:cTn id="23" dur="200" fill="hold">
                                          <p:stCondLst>
                                            <p:cond delay="200"/>
                                          </p:stCondLst>
                                        </p:cTn>
                                        <p:tgtEl>
                                          <p:spTgt spid="3"/>
                                        </p:tgtEl>
                                        <p:attrNameLst>
                                          <p:attrName>r</p:attrName>
                                        </p:attrNameLst>
                                      </p:cBhvr>
                                    </p:animRot>
                                    <p:animRot by="240000">
                                      <p:cBhvr>
                                        <p:cTn id="24" dur="200" fill="hold">
                                          <p:stCondLst>
                                            <p:cond delay="400"/>
                                          </p:stCondLst>
                                        </p:cTn>
                                        <p:tgtEl>
                                          <p:spTgt spid="3"/>
                                        </p:tgtEl>
                                        <p:attrNameLst>
                                          <p:attrName>r</p:attrName>
                                        </p:attrNameLst>
                                      </p:cBhvr>
                                    </p:animRot>
                                    <p:animRot by="-240000">
                                      <p:cBhvr>
                                        <p:cTn id="25" dur="200" fill="hold">
                                          <p:stCondLst>
                                            <p:cond delay="600"/>
                                          </p:stCondLst>
                                        </p:cTn>
                                        <p:tgtEl>
                                          <p:spTgt spid="3"/>
                                        </p:tgtEl>
                                        <p:attrNameLst>
                                          <p:attrName>r</p:attrName>
                                        </p:attrNameLst>
                                      </p:cBhvr>
                                    </p:animRot>
                                    <p:animRot by="120000">
                                      <p:cBhvr>
                                        <p:cTn id="26"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25248466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12" name="Google Shape;215;p33">
            <a:extLst>
              <a:ext uri="{FF2B5EF4-FFF2-40B4-BE49-F238E27FC236}">
                <a16:creationId xmlns:a16="http://schemas.microsoft.com/office/drawing/2014/main" id="{32C2C7BF-93A2-4C78-8DC9-190FFDFBB11A}"/>
              </a:ext>
            </a:extLst>
          </p:cNvPr>
          <p:cNvSpPr txBox="1"/>
          <p:nvPr/>
        </p:nvSpPr>
        <p:spPr>
          <a:xfrm>
            <a:off x="318839" y="3067582"/>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This is a </a:t>
            </a:r>
            <a:r>
              <a:rPr lang="en-US" dirty="0" err="1"/>
              <a:t>mupa</a:t>
            </a:r>
            <a:r>
              <a:rPr kumimoji="0" lang="en-US" sz="1400" b="0" i="0" u="none" strike="noStrike" kern="0" cap="none" spc="0" normalizeH="0" baseline="0" noProof="0" dirty="0">
                <a:ln>
                  <a:noFill/>
                </a:ln>
                <a:solidFill>
                  <a:srgbClr val="000000"/>
                </a:solidFill>
                <a:effectLst/>
                <a:uLnTx/>
                <a:uFillTx/>
                <a:latin typeface="Arial"/>
                <a:cs typeface="Arial"/>
                <a:sym typeface="Arial"/>
              </a:rPr>
              <a:t>. </a:t>
            </a:r>
          </a:p>
        </p:txBody>
      </p:sp>
    </p:spTree>
    <p:extLst>
      <p:ext uri="{BB962C8B-B14F-4D97-AF65-F5344CB8AC3E}">
        <p14:creationId xmlns:p14="http://schemas.microsoft.com/office/powerpoint/2010/main" val="288656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2" name="Picture 1" descr="A picture containing footwear&#10;&#10;Description automatically generated">
            <a:extLst>
              <a:ext uri="{FF2B5EF4-FFF2-40B4-BE49-F238E27FC236}">
                <a16:creationId xmlns:a16="http://schemas.microsoft.com/office/drawing/2014/main" id="{32871ACA-1B40-C13E-9EB7-8595DCBEAAA0}"/>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t="11231" b="12293"/>
          <a:stretch/>
        </p:blipFill>
        <p:spPr>
          <a:xfrm>
            <a:off x="4714877" y="496586"/>
            <a:ext cx="2785178" cy="1419997"/>
          </a:xfrm>
          <a:prstGeom prst="rect">
            <a:avLst/>
          </a:prstGeom>
        </p:spPr>
      </p:pic>
      <p:sp>
        <p:nvSpPr>
          <p:cNvPr id="3" name="Google Shape;215;p33">
            <a:extLst>
              <a:ext uri="{FF2B5EF4-FFF2-40B4-BE49-F238E27FC236}">
                <a16:creationId xmlns:a16="http://schemas.microsoft.com/office/drawing/2014/main" id="{0F228D82-BF6B-99C8-E0B4-EA8550C4FAA7}"/>
              </a:ext>
            </a:extLst>
          </p:cNvPr>
          <p:cNvSpPr txBox="1"/>
          <p:nvPr/>
        </p:nvSpPr>
        <p:spPr>
          <a:xfrm>
            <a:off x="5121655" y="1822108"/>
            <a:ext cx="2378400" cy="400079"/>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a:t>
            </a:r>
          </a:p>
        </p:txBody>
      </p:sp>
    </p:spTree>
    <p:extLst>
      <p:ext uri="{BB962C8B-B14F-4D97-AF65-F5344CB8AC3E}">
        <p14:creationId xmlns:p14="http://schemas.microsoft.com/office/powerpoint/2010/main" val="416882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Picture 5" descr="Logo&#10;&#10;Description automatically generated with medium confidence">
            <a:extLst>
              <a:ext uri="{FF2B5EF4-FFF2-40B4-BE49-F238E27FC236}">
                <a16:creationId xmlns:a16="http://schemas.microsoft.com/office/drawing/2014/main" id="{84AA024D-AC8F-40DA-994E-D3F7EFEBF4B7}"/>
              </a:ext>
            </a:extLst>
          </p:cNvPr>
          <p:cNvPicPr>
            <a:picLocks noChangeAspect="1"/>
          </p:cNvPicPr>
          <p:nvPr/>
        </p:nvPicPr>
        <p:blipFill>
          <a:blip r:embed="rId6"/>
          <a:stretch>
            <a:fillRect/>
          </a:stretch>
        </p:blipFill>
        <p:spPr>
          <a:xfrm>
            <a:off x="4722276" y="2532106"/>
            <a:ext cx="2033715" cy="2033715"/>
          </a:xfrm>
          <a:prstGeom prst="rect">
            <a:avLst/>
          </a:prstGeom>
        </p:spPr>
      </p:pic>
      <p:pic>
        <p:nvPicPr>
          <p:cNvPr id="2" name="Picture 1" descr="A picture containing footwear&#10;&#10;Description automatically generated">
            <a:extLst>
              <a:ext uri="{FF2B5EF4-FFF2-40B4-BE49-F238E27FC236}">
                <a16:creationId xmlns:a16="http://schemas.microsoft.com/office/drawing/2014/main" id="{DBC37F5E-49DD-0127-E6E3-6E11ECBB3D36}"/>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11231" b="12293"/>
          <a:stretch/>
        </p:blipFill>
        <p:spPr>
          <a:xfrm>
            <a:off x="4714877" y="496586"/>
            <a:ext cx="2785178" cy="1419997"/>
          </a:xfrm>
          <a:prstGeom prst="rect">
            <a:avLst/>
          </a:prstGeom>
        </p:spPr>
      </p:pic>
      <p:sp>
        <p:nvSpPr>
          <p:cNvPr id="3" name="Google Shape;215;p33">
            <a:extLst>
              <a:ext uri="{FF2B5EF4-FFF2-40B4-BE49-F238E27FC236}">
                <a16:creationId xmlns:a16="http://schemas.microsoft.com/office/drawing/2014/main" id="{7D810716-CC9C-580D-01C0-D9A4F0B7E9D1}"/>
              </a:ext>
            </a:extLst>
          </p:cNvPr>
          <p:cNvSpPr txBox="1"/>
          <p:nvPr/>
        </p:nvSpPr>
        <p:spPr>
          <a:xfrm>
            <a:off x="4997716" y="4311186"/>
            <a:ext cx="2378400" cy="400079"/>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a:t>
            </a:r>
          </a:p>
        </p:txBody>
      </p:sp>
    </p:spTree>
    <p:extLst>
      <p:ext uri="{BB962C8B-B14F-4D97-AF65-F5344CB8AC3E}">
        <p14:creationId xmlns:p14="http://schemas.microsoft.com/office/powerpoint/2010/main" val="261500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11611</TotalTime>
  <Words>952</Words>
  <Application>Microsoft Macintosh PowerPoint</Application>
  <PresentationFormat>On-screen Show (16:9)</PresentationFormat>
  <Paragraphs>63</Paragraphs>
  <Slides>36</Slides>
  <Notes>33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Calibri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dc:title>
  <cp:lastModifiedBy>David Rose</cp:lastModifiedBy>
  <cp:revision>105</cp:revision>
  <dcterms:modified xsi:type="dcterms:W3CDTF">2023-07-24T14:59:38Z</dcterms:modified>
</cp:coreProperties>
</file>